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702" r:id="rId2"/>
    <p:sldMasterId id="2147483689" r:id="rId3"/>
  </p:sldMasterIdLst>
  <p:notesMasterIdLst>
    <p:notesMasterId r:id="rId18"/>
  </p:notesMasterIdLst>
  <p:handoutMasterIdLst>
    <p:handoutMasterId r:id="rId19"/>
  </p:handoutMasterIdLst>
  <p:sldIdLst>
    <p:sldId id="323" r:id="rId4"/>
    <p:sldId id="370" r:id="rId5"/>
    <p:sldId id="358" r:id="rId6"/>
    <p:sldId id="359" r:id="rId7"/>
    <p:sldId id="360" r:id="rId8"/>
    <p:sldId id="363" r:id="rId9"/>
    <p:sldId id="361" r:id="rId10"/>
    <p:sldId id="364" r:id="rId11"/>
    <p:sldId id="365" r:id="rId12"/>
    <p:sldId id="366" r:id="rId13"/>
    <p:sldId id="367" r:id="rId14"/>
    <p:sldId id="368" r:id="rId15"/>
    <p:sldId id="369" r:id="rId16"/>
    <p:sldId id="357" r:id="rId17"/>
  </p:sldIdLst>
  <p:sldSz cx="9144000" cy="5143500" type="screen16x9"/>
  <p:notesSz cx="9874250" cy="67976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de-DE"/>
    </a:defPPr>
    <a:lvl1pPr marL="0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9613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9227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68840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58454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48067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37681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27295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16909" algn="l" defTabSz="7792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9416F5-8F78-4A13-8090-AFE3B23FA96A}">
          <p14:sldIdLst>
            <p14:sldId id="323"/>
            <p14:sldId id="370"/>
            <p14:sldId id="358"/>
            <p14:sldId id="359"/>
            <p14:sldId id="360"/>
            <p14:sldId id="363"/>
            <p14:sldId id="361"/>
            <p14:sldId id="364"/>
            <p14:sldId id="365"/>
            <p14:sldId id="366"/>
            <p14:sldId id="367"/>
            <p14:sldId id="368"/>
            <p14:sldId id="369"/>
            <p14:sldId id="357"/>
          </p14:sldIdLst>
        </p14:section>
        <p14:section name="Backup" id="{83AC79CA-8367-4C84-992F-FC932AC0CAF7}">
          <p14:sldIdLst/>
        </p14:section>
        <p14:section name="White Design" id="{37860FCF-A9F2-4486-80D2-FD25B2A4A05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D63"/>
    <a:srgbClr val="69243E"/>
    <a:srgbClr val="911919"/>
    <a:srgbClr val="A88B89"/>
    <a:srgbClr val="FF5050"/>
    <a:srgbClr val="5DA62B"/>
    <a:srgbClr val="488121"/>
    <a:srgbClr val="FFFFFF"/>
    <a:srgbClr val="D2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81767" autoAdjust="0"/>
  </p:normalViewPr>
  <p:slideViewPr>
    <p:cSldViewPr snapToObjects="1" showGuides="1">
      <p:cViewPr varScale="1">
        <p:scale>
          <a:sx n="147" d="100"/>
          <a:sy n="147" d="100"/>
        </p:scale>
        <p:origin x="-840" y="-90"/>
      </p:cViewPr>
      <p:guideLst>
        <p:guide orient="horz" pos="645"/>
        <p:guide orient="horz" pos="2958"/>
        <p:guide orient="horz" pos="1733"/>
        <p:guide orient="horz" pos="1869"/>
        <p:guide orient="horz" pos="1461"/>
        <p:guide orient="horz" pos="1325"/>
        <p:guide orient="horz" pos="2278"/>
        <p:guide orient="horz" pos="2142"/>
        <p:guide pos="272"/>
        <p:guide pos="5488"/>
        <p:guide pos="1474"/>
        <p:guide pos="1610"/>
        <p:guide pos="4150"/>
        <p:guide pos="4286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3" d="100"/>
          <a:sy n="113" d="100"/>
        </p:scale>
        <p:origin x="-2178" y="-102"/>
      </p:cViewPr>
      <p:guideLst>
        <p:guide orient="horz" pos="680"/>
        <p:guide orient="horz" pos="3139"/>
        <p:guide orient="horz" pos="3715"/>
        <p:guide pos="269"/>
        <p:guide pos="5951"/>
        <p:guide pos="4188"/>
        <p:guide pos="40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410287" y="6360884"/>
            <a:ext cx="5981764" cy="3585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8667397" y="6360884"/>
            <a:ext cx="764965" cy="3625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algn="r"/>
            <a:fld id="{78886166-FEDD-4C19-84F4-F52DBE7353CD}" type="datetimeFigureOut">
              <a:rPr lang="de-DE" smtClean="0"/>
              <a:pPr algn="r"/>
              <a:t>20.01.2017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"/>
          </p:nvPr>
        </p:nvSpPr>
        <p:spPr bwMode="gray">
          <a:xfrm>
            <a:off x="3472967" y="6360884"/>
            <a:ext cx="5183459" cy="3625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algn="r"/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3"/>
          </p:nvPr>
        </p:nvSpPr>
        <p:spPr bwMode="gray">
          <a:xfrm>
            <a:off x="425007" y="250609"/>
            <a:ext cx="5967043" cy="3398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Folie </a:t>
            </a:r>
            <a:fld id="{8EE8D574-8029-4B30-800F-1DEC301D6AB0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Straight Connector 5"/>
          <p:cNvCxnSpPr/>
          <p:nvPr/>
        </p:nvCxnSpPr>
        <p:spPr bwMode="gray">
          <a:xfrm>
            <a:off x="400979" y="6325196"/>
            <a:ext cx="9046415" cy="0"/>
          </a:xfrm>
          <a:prstGeom prst="line">
            <a:avLst/>
          </a:prstGeom>
          <a:solidFill>
            <a:schemeClr val="bg1"/>
          </a:solidFill>
          <a:ln w="6350"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11914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410287" y="5532923"/>
            <a:ext cx="5981764" cy="3585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427124" y="5140169"/>
            <a:ext cx="1043775" cy="36254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78886166-FEDD-4C19-84F4-F52DBE7353CD}" type="datetimeFigureOut">
              <a:rPr lang="de-DE" smtClean="0"/>
              <a:pPr/>
              <a:t>20.01.2017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647814" y="1079447"/>
            <a:ext cx="2799580" cy="481816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8"/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470900" y="5140169"/>
            <a:ext cx="4921148" cy="36254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425007" y="590492"/>
            <a:ext cx="5967043" cy="33988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Folie </a:t>
            </a:r>
            <a:fld id="{8EE8D574-8029-4B30-800F-1DEC301D6AB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6" name="Rectangle 167"/>
          <p:cNvSpPr/>
          <p:nvPr/>
        </p:nvSpPr>
        <p:spPr bwMode="gray">
          <a:xfrm rot="10860000" flipH="1" flipV="1">
            <a:off x="441915" y="1084003"/>
            <a:ext cx="5972578" cy="333204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431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8" name="Folienbildplatzhalter 37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18418" y="1079447"/>
            <a:ext cx="5934870" cy="3339732"/>
          </a:xfrm>
          <a:prstGeom prst="rect">
            <a:avLst/>
          </a:prstGeom>
          <a:noFill/>
          <a:ln w="6350">
            <a:solidFill>
              <a:schemeClr val="bg2"/>
            </a:solidFill>
          </a:ln>
        </p:spPr>
        <p:txBody>
          <a:bodyPr vert="horz" lIns="92702" tIns="46351" rIns="92702" bIns="46351" rtlCol="0" anchor="ctr"/>
          <a:lstStyle/>
          <a:p>
            <a:endParaRPr lang="de-DE"/>
          </a:p>
        </p:txBody>
      </p:sp>
      <p:cxnSp>
        <p:nvCxnSpPr>
          <p:cNvPr id="39" name="Straight Connector 5"/>
          <p:cNvCxnSpPr/>
          <p:nvPr/>
        </p:nvCxnSpPr>
        <p:spPr bwMode="gray">
          <a:xfrm>
            <a:off x="400979" y="6325196"/>
            <a:ext cx="9046415" cy="0"/>
          </a:xfrm>
          <a:prstGeom prst="line">
            <a:avLst/>
          </a:prstGeom>
          <a:solidFill>
            <a:schemeClr val="bg1"/>
          </a:solidFill>
          <a:ln w="6350">
            <a:solidFill>
              <a:srgbClr val="BEB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94" name="Gruppieren 93"/>
          <p:cNvGrpSpPr/>
          <p:nvPr/>
        </p:nvGrpSpPr>
        <p:grpSpPr bwMode="gray">
          <a:xfrm>
            <a:off x="-163991" y="-127191"/>
            <a:ext cx="10176810" cy="7063364"/>
            <a:chOff x="-151864" y="-128320"/>
            <a:chExt cx="9424184" cy="7126047"/>
          </a:xfrm>
        </p:grpSpPr>
        <p:grpSp>
          <p:nvGrpSpPr>
            <p:cNvPr id="42" name="Gruppieren 41"/>
            <p:cNvGrpSpPr/>
            <p:nvPr userDrawn="1"/>
          </p:nvGrpSpPr>
          <p:grpSpPr bwMode="gray">
            <a:xfrm>
              <a:off x="-151864" y="1081058"/>
              <a:ext cx="108000" cy="4858062"/>
              <a:chOff x="-151864" y="1081058"/>
              <a:chExt cx="108000" cy="4858062"/>
            </a:xfrm>
          </p:grpSpPr>
          <p:cxnSp>
            <p:nvCxnSpPr>
              <p:cNvPr id="76" name="Gerade Verbindung 75"/>
              <p:cNvCxnSpPr/>
              <p:nvPr userDrawn="1"/>
            </p:nvCxnSpPr>
            <p:spPr bwMode="gray">
              <a:xfrm>
                <a:off x="-151864" y="1081058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/>
              <p:nvPr userDrawn="1"/>
            </p:nvCxnSpPr>
            <p:spPr bwMode="gray">
              <a:xfrm>
                <a:off x="-151864" y="593912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 userDrawn="1"/>
            </p:nvCxnSpPr>
            <p:spPr bwMode="gray">
              <a:xfrm>
                <a:off x="-151864" y="500995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ieren 42"/>
            <p:cNvGrpSpPr/>
            <p:nvPr userDrawn="1"/>
          </p:nvGrpSpPr>
          <p:grpSpPr bwMode="gray">
            <a:xfrm>
              <a:off x="385604" y="6889727"/>
              <a:ext cx="8355142" cy="108000"/>
              <a:chOff x="481450" y="-143804"/>
              <a:chExt cx="8355142" cy="108000"/>
            </a:xfrm>
          </p:grpSpPr>
          <p:cxnSp>
            <p:nvCxnSpPr>
              <p:cNvPr id="74" name="Gerade Verbindung 73"/>
              <p:cNvCxnSpPr/>
              <p:nvPr userDrawn="1"/>
            </p:nvCxnSpPr>
            <p:spPr bwMode="gray">
              <a:xfrm rot="5400000">
                <a:off x="427450" y="-8980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/>
              <p:nvPr userDrawn="1"/>
            </p:nvCxnSpPr>
            <p:spPr bwMode="gray">
              <a:xfrm rot="5400000">
                <a:off x="5976412" y="-8980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uppieren 66"/>
              <p:cNvGrpSpPr/>
              <p:nvPr userDrawn="1"/>
            </p:nvGrpSpPr>
            <p:grpSpPr bwMode="gray">
              <a:xfrm rot="5400000">
                <a:off x="7488506" y="-1383890"/>
                <a:ext cx="108000" cy="2588172"/>
                <a:chOff x="-151864" y="4056280"/>
                <a:chExt cx="108000" cy="4359077"/>
              </a:xfrm>
            </p:grpSpPr>
            <p:cxnSp>
              <p:nvCxnSpPr>
                <p:cNvPr id="68" name="Gerade Verbindung 67"/>
                <p:cNvCxnSpPr/>
                <p:nvPr userDrawn="1"/>
              </p:nvCxnSpPr>
              <p:spPr bwMode="gray">
                <a:xfrm>
                  <a:off x="-151864" y="4056280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68"/>
                <p:cNvCxnSpPr/>
                <p:nvPr userDrawn="1"/>
              </p:nvCxnSpPr>
              <p:spPr bwMode="gray">
                <a:xfrm>
                  <a:off x="-151864" y="8415357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" name="Gruppieren 83"/>
            <p:cNvGrpSpPr/>
            <p:nvPr/>
          </p:nvGrpSpPr>
          <p:grpSpPr bwMode="gray">
            <a:xfrm>
              <a:off x="9164320" y="1081058"/>
              <a:ext cx="108000" cy="4858062"/>
              <a:chOff x="-151864" y="1081058"/>
              <a:chExt cx="108000" cy="4858062"/>
            </a:xfrm>
          </p:grpSpPr>
          <p:cxnSp>
            <p:nvCxnSpPr>
              <p:cNvPr id="85" name="Gerade Verbindung 84"/>
              <p:cNvCxnSpPr/>
              <p:nvPr userDrawn="1"/>
            </p:nvCxnSpPr>
            <p:spPr bwMode="gray">
              <a:xfrm>
                <a:off x="-151864" y="1081058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>
                <a:off x="-151864" y="5939120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 userDrawn="1"/>
            </p:nvCxnSpPr>
            <p:spPr bwMode="gray">
              <a:xfrm>
                <a:off x="-151864" y="500995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uppieren 87"/>
            <p:cNvGrpSpPr/>
            <p:nvPr/>
          </p:nvGrpSpPr>
          <p:grpSpPr bwMode="gray">
            <a:xfrm>
              <a:off x="385604" y="-128320"/>
              <a:ext cx="8355142" cy="108000"/>
              <a:chOff x="481450" y="-143804"/>
              <a:chExt cx="8355142" cy="108000"/>
            </a:xfrm>
          </p:grpSpPr>
          <p:cxnSp>
            <p:nvCxnSpPr>
              <p:cNvPr id="89" name="Gerade Verbindung 88"/>
              <p:cNvCxnSpPr/>
              <p:nvPr userDrawn="1"/>
            </p:nvCxnSpPr>
            <p:spPr bwMode="gray">
              <a:xfrm rot="5400000">
                <a:off x="427450" y="-8980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/>
              <p:nvPr userDrawn="1"/>
            </p:nvCxnSpPr>
            <p:spPr bwMode="gray">
              <a:xfrm rot="5400000">
                <a:off x="5976412" y="-89804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ieren 90"/>
              <p:cNvGrpSpPr/>
              <p:nvPr userDrawn="1"/>
            </p:nvGrpSpPr>
            <p:grpSpPr bwMode="gray">
              <a:xfrm rot="5400000">
                <a:off x="7488506" y="-1383890"/>
                <a:ext cx="108000" cy="2588172"/>
                <a:chOff x="-151864" y="4056280"/>
                <a:chExt cx="108000" cy="4359077"/>
              </a:xfrm>
            </p:grpSpPr>
            <p:cxnSp>
              <p:nvCxnSpPr>
                <p:cNvPr id="92" name="Gerade Verbindung 91"/>
                <p:cNvCxnSpPr/>
                <p:nvPr userDrawn="1"/>
              </p:nvCxnSpPr>
              <p:spPr bwMode="gray">
                <a:xfrm>
                  <a:off x="-151864" y="4056280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Gerade Verbindung 92"/>
                <p:cNvCxnSpPr/>
                <p:nvPr userDrawn="1"/>
              </p:nvCxnSpPr>
              <p:spPr bwMode="gray">
                <a:xfrm>
                  <a:off x="-151864" y="8415357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70142" y="345447"/>
            <a:ext cx="1077253" cy="24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28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779227" rtl="0" eaLnBrk="1" latinLnBrk="0" hangingPunct="1">
      <a:spcBef>
        <a:spcPts val="157"/>
      </a:spcBef>
      <a:spcAft>
        <a:spcPts val="157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779227" rtl="0" eaLnBrk="1" latinLnBrk="0" hangingPunct="1">
      <a:spcBef>
        <a:spcPts val="157"/>
      </a:spcBef>
      <a:spcAft>
        <a:spcPts val="157"/>
      </a:spcAft>
      <a:defRPr sz="900" b="1" kern="1200">
        <a:solidFill>
          <a:schemeClr val="tx1"/>
        </a:solidFill>
        <a:latin typeface="+mn-lt"/>
        <a:ea typeface="+mn-ea"/>
        <a:cs typeface="+mn-cs"/>
      </a:defRPr>
    </a:lvl2pPr>
    <a:lvl3pPr marL="140868" indent="-140868" algn="l" defTabSz="779227" rtl="0" eaLnBrk="1" latinLnBrk="0" hangingPunct="1">
      <a:spcBef>
        <a:spcPts val="157"/>
      </a:spcBef>
      <a:spcAft>
        <a:spcPts val="157"/>
      </a:spcAft>
      <a:buClr>
        <a:schemeClr val="tx2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281736" indent="-140868" algn="l" defTabSz="779227" rtl="0" eaLnBrk="1" latinLnBrk="0" hangingPunct="1">
      <a:spcBef>
        <a:spcPts val="157"/>
      </a:spcBef>
      <a:spcAft>
        <a:spcPts val="157"/>
      </a:spcAft>
      <a:buClr>
        <a:schemeClr val="tx2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421166" indent="-140868" algn="l" defTabSz="779227" rtl="0" eaLnBrk="1" latinLnBrk="0" hangingPunct="1">
      <a:spcBef>
        <a:spcPts val="157"/>
      </a:spcBef>
      <a:spcAft>
        <a:spcPts val="157"/>
      </a:spcAft>
      <a:buClr>
        <a:schemeClr val="tx2"/>
      </a:buClr>
      <a:buFont typeface="Wingdings" panose="05000000000000000000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42874" indent="-142874" algn="l" defTabSz="779227" rtl="0" eaLnBrk="1" latinLnBrk="0" hangingPunct="1">
      <a:spcBef>
        <a:spcPts val="157"/>
      </a:spcBef>
      <a:spcAft>
        <a:spcPts val="157"/>
      </a:spcAft>
      <a:buClr>
        <a:schemeClr val="tx2"/>
      </a:buClr>
      <a:buFont typeface="+mj-lt"/>
      <a:buAutoNum type="arabicPeriod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0" indent="0" algn="l" defTabSz="779227" rtl="0" eaLnBrk="1" latinLnBrk="0" hangingPunct="1">
      <a:spcBef>
        <a:spcPts val="313"/>
      </a:spcBef>
      <a:spcAft>
        <a:spcPts val="313"/>
      </a:spcAft>
      <a:defRPr sz="1100" b="1" kern="1200">
        <a:solidFill>
          <a:schemeClr val="tx2"/>
        </a:solidFill>
        <a:latin typeface="+mn-lt"/>
        <a:ea typeface="+mn-ea"/>
        <a:cs typeface="+mn-cs"/>
      </a:defRPr>
    </a:lvl7pPr>
    <a:lvl8pPr marL="0" indent="0" algn="l" defTabSz="779227" rtl="0" eaLnBrk="1" latinLnBrk="0" hangingPunct="1">
      <a:spcBef>
        <a:spcPts val="157"/>
      </a:spcBef>
      <a:spcAft>
        <a:spcPts val="157"/>
      </a:spcAft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779227" rtl="0" eaLnBrk="1" latinLnBrk="0" hangingPunct="1">
      <a:spcBef>
        <a:spcPts val="157"/>
      </a:spcBef>
      <a:spcAft>
        <a:spcPts val="157"/>
      </a:spcAft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1079500"/>
            <a:ext cx="5937250" cy="334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8EE8D574-8029-4B30-800F-1DEC301D6AB0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27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1079500"/>
            <a:ext cx="5937250" cy="334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8EE8D574-8029-4B30-800F-1DEC301D6AB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9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1079500"/>
            <a:ext cx="5937250" cy="334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8EE8D574-8029-4B30-800F-1DEC301D6AB0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53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1079500"/>
            <a:ext cx="5937250" cy="3340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Star </a:t>
            </a:r>
            <a:r>
              <a:rPr lang="de-DE" dirty="0" err="1" smtClean="0"/>
              <a:t>us</a:t>
            </a:r>
            <a:r>
              <a:rPr lang="de-DE" dirty="0" smtClean="0"/>
              <a:t> on </a:t>
            </a:r>
            <a:r>
              <a:rPr lang="de-DE" dirty="0" err="1" smtClean="0"/>
              <a:t>GitHub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8EE8D574-8029-4B30-800F-1DEC301D6AB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38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74360" y="-157015"/>
            <a:ext cx="9326880" cy="5753101"/>
            <a:chOff x="-91440" y="-157015"/>
            <a:chExt cx="9326880" cy="5753101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31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6355120" y="4239587"/>
              <a:ext cx="2412587" cy="708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 bwMode="ltGray">
          <a:xfrm>
            <a:off x="431799" y="341826"/>
            <a:ext cx="6156326" cy="682111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 bwMode="ltGray">
          <a:xfrm>
            <a:off x="431800" y="1315849"/>
            <a:ext cx="5480156" cy="101421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Montserrat Semi Bold" panose="00000700000000000000" pitchFamily="2" charset="0"/>
              </a:defRPr>
            </a:lvl1pPr>
            <a:lvl2pPr marL="38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5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23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8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rgbClr val="9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 bwMode="ltGray">
          <a:xfrm>
            <a:off x="431799" y="341826"/>
            <a:ext cx="6156326" cy="682111"/>
          </a:xfrm>
        </p:spPr>
        <p:txBody>
          <a:bodyPr lIns="0" tIns="0" rIns="0" bIns="0" anchor="b" anchorCtr="0">
            <a:noAutofit/>
          </a:bodyPr>
          <a:lstStyle>
            <a:lvl1pPr algn="l">
              <a:defRPr sz="2400" cap="none" baseline="0">
                <a:solidFill>
                  <a:srgbClr val="911919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 bwMode="ltGray">
          <a:xfrm>
            <a:off x="431800" y="1315849"/>
            <a:ext cx="5480156" cy="101421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800" cap="none" baseline="0">
                <a:solidFill>
                  <a:srgbClr val="911919"/>
                </a:solidFill>
                <a:latin typeface="Montserrat Semi Bold" panose="00000700000000000000" pitchFamily="2" charset="0"/>
              </a:defRPr>
            </a:lvl1pPr>
            <a:lvl2pPr marL="38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pic>
        <p:nvPicPr>
          <p:cNvPr id="17" name="Picture 2" descr="C:\Users\awe\ownCloud\inspectIT_marketing\new_logo\red\logo-red-0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37767" r="10509" b="37914"/>
          <a:stretch/>
        </p:blipFill>
        <p:spPr bwMode="auto">
          <a:xfrm>
            <a:off x="6163796" y="4198334"/>
            <a:ext cx="2430292" cy="7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16" name="Group 15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18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rgbClr val="9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ltGray">
          <a:xfrm>
            <a:off x="431799" y="341826"/>
            <a:ext cx="6156326" cy="682111"/>
          </a:xfrm>
        </p:spPr>
        <p:txBody>
          <a:bodyPr lIns="0" tIns="0" rIns="0" bIns="0" anchor="b" anchorCtr="0">
            <a:noAutofit/>
          </a:bodyPr>
          <a:lstStyle>
            <a:lvl1pPr algn="l">
              <a:defRPr sz="2000" cap="none" baseline="0">
                <a:solidFill>
                  <a:srgbClr val="911919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 bwMode="gray">
          <a:xfrm>
            <a:off x="431800" y="1314823"/>
            <a:ext cx="8280399" cy="2832967"/>
          </a:xfrm>
        </p:spPr>
        <p:txBody>
          <a:bodyPr/>
          <a:lstStyle>
            <a:lvl1pPr marL="280777" indent="-280777">
              <a:buClr>
                <a:srgbClr val="911919"/>
              </a:buClr>
              <a:buFont typeface="+mj-lt"/>
              <a:buAutoNum type="arabicPeriod"/>
              <a:defRPr sz="1400" b="0" baseline="0">
                <a:solidFill>
                  <a:srgbClr val="911919"/>
                </a:solidFill>
                <a:latin typeface="Montserrat Light" panose="00000400000000000000" pitchFamily="2" charset="0"/>
              </a:defRPr>
            </a:lvl1pPr>
            <a:lvl2pPr marL="563472" indent="-281736">
              <a:spcBef>
                <a:spcPts val="0"/>
              </a:spcBef>
              <a:buClr>
                <a:srgbClr val="911919"/>
              </a:buClr>
              <a:buFont typeface="+mj-lt"/>
              <a:buAutoNum type="arabicPeriod"/>
              <a:defRPr sz="1400" b="0" baseline="0">
                <a:solidFill>
                  <a:srgbClr val="911919"/>
                </a:solidFill>
                <a:latin typeface="Montserrat Light" panose="00000400000000000000" pitchFamily="2" charset="0"/>
              </a:defRPr>
            </a:lvl2pPr>
            <a:lvl3pPr marL="845208" indent="-281736">
              <a:spcBef>
                <a:spcPts val="0"/>
              </a:spcBef>
              <a:buClr>
                <a:srgbClr val="911919"/>
              </a:buClr>
              <a:buFont typeface="+mj-lt"/>
              <a:buAutoNum type="arabicPeriod"/>
              <a:tabLst/>
              <a:defRPr sz="1400" b="0" baseline="0">
                <a:solidFill>
                  <a:srgbClr val="911919"/>
                </a:solidFill>
                <a:latin typeface="Montserrat Light" panose="00000400000000000000" pitchFamily="2" charset="0"/>
              </a:defRPr>
            </a:lvl3pPr>
            <a:lvl4pPr marL="0" indent="0">
              <a:buFont typeface="+mj-lt"/>
              <a:buNone/>
              <a:tabLst/>
              <a:defRPr sz="1400" b="0" baseline="0">
                <a:solidFill>
                  <a:srgbClr val="911919"/>
                </a:solidFill>
                <a:latin typeface="Montserrat Light" panose="00000400000000000000" pitchFamily="2" charset="0"/>
              </a:defRPr>
            </a:lvl4pPr>
            <a:lvl5pPr marL="0" indent="0">
              <a:buFont typeface="+mj-lt"/>
              <a:buNone/>
              <a:tabLst/>
              <a:defRPr sz="1400" b="0" baseline="0">
                <a:solidFill>
                  <a:srgbClr val="911919"/>
                </a:solidFill>
                <a:latin typeface="Montserrat Light" panose="00000400000000000000" pitchFamily="2" charset="0"/>
              </a:defRPr>
            </a:lvl5pPr>
            <a:lvl6pPr marL="0" indent="0">
              <a:buNone/>
              <a:defRPr sz="1400" b="0">
                <a:solidFill>
                  <a:schemeClr val="accent1"/>
                </a:solidFill>
              </a:defRPr>
            </a:lvl6pPr>
            <a:lvl7pPr>
              <a:defRPr sz="1400" b="0">
                <a:solidFill>
                  <a:schemeClr val="accent1"/>
                </a:solidFill>
              </a:defRPr>
            </a:lvl7pPr>
            <a:lvl8pPr>
              <a:defRPr sz="1400" b="0">
                <a:solidFill>
                  <a:schemeClr val="accent1"/>
                </a:solidFill>
              </a:defRPr>
            </a:lvl8pPr>
            <a:lvl9pPr>
              <a:defRPr sz="1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24" name="Datumsplatzhalter 6"/>
          <p:cNvSpPr>
            <a:spLocks noGrp="1"/>
          </p:cNvSpPr>
          <p:nvPr>
            <p:ph type="dt" sz="half" idx="14"/>
          </p:nvPr>
        </p:nvSpPr>
        <p:spPr>
          <a:xfrm>
            <a:off x="761170" y="4767264"/>
            <a:ext cx="677319" cy="271055"/>
          </a:xfrm>
        </p:spPr>
        <p:txBody>
          <a:bodyPr/>
          <a:lstStyle/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25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477895" y="4767264"/>
            <a:ext cx="5110230" cy="271055"/>
          </a:xfrm>
        </p:spPr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26" name="Foliennummernplatzhalter 8"/>
          <p:cNvSpPr>
            <a:spLocks noGrp="1"/>
          </p:cNvSpPr>
          <p:nvPr>
            <p:ph type="sldNum" sz="quarter" idx="16"/>
          </p:nvPr>
        </p:nvSpPr>
        <p:spPr>
          <a:xfrm>
            <a:off x="431799" y="4767264"/>
            <a:ext cx="306374" cy="271055"/>
          </a:xfrm>
        </p:spPr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6"/>
          <p:cNvCxnSpPr/>
          <p:nvPr userDrawn="1"/>
        </p:nvCxnSpPr>
        <p:spPr bwMode="ltGray">
          <a:xfrm flipH="1">
            <a:off x="8006950" y="2253815"/>
            <a:ext cx="930426" cy="0"/>
          </a:xfrm>
          <a:prstGeom prst="line">
            <a:avLst/>
          </a:prstGeom>
          <a:ln w="38100">
            <a:solidFill>
              <a:srgbClr val="91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ltGray">
          <a:xfrm>
            <a:off x="4679950" y="2408017"/>
            <a:ext cx="4032250" cy="995786"/>
          </a:xfrm>
        </p:spPr>
        <p:txBody>
          <a:bodyPr lIns="0" tIns="0" rIns="0" bIns="0" anchor="t" anchorCtr="0">
            <a:noAutofit/>
          </a:bodyPr>
          <a:lstStyle>
            <a:lvl1pPr algn="r">
              <a:defRPr sz="2000" cap="none" baseline="0">
                <a:solidFill>
                  <a:srgbClr val="911919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pic>
        <p:nvPicPr>
          <p:cNvPr id="8" name="Picture 2" descr="C:\Users\awe\ownCloud\inspectIT_marketing\new_logo\red\logo-red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37767" r="10509" b="37914"/>
          <a:stretch/>
        </p:blipFill>
        <p:spPr bwMode="auto">
          <a:xfrm>
            <a:off x="323528" y="339502"/>
            <a:ext cx="2430292" cy="7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16" name="Group 15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18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31799" y="1023939"/>
            <a:ext cx="8280401" cy="3671886"/>
          </a:xfrm>
        </p:spPr>
        <p:txBody>
          <a:bodyPr/>
          <a:lstStyle>
            <a:lvl1pPr>
              <a:defRPr>
                <a:solidFill>
                  <a:srgbClr val="911919"/>
                </a:solidFill>
              </a:defRPr>
            </a:lvl1pPr>
            <a:lvl2pPr>
              <a:defRPr b="0">
                <a:solidFill>
                  <a:srgbClr val="911919"/>
                </a:solidFill>
                <a:latin typeface="Montserrat Semi Bold" panose="00000700000000000000" pitchFamily="2" charset="0"/>
              </a:defRPr>
            </a:lvl2pPr>
            <a:lvl3pPr marL="140868" indent="-140868">
              <a:buClr>
                <a:srgbClr val="911919"/>
              </a:buClr>
              <a:buFont typeface="Wingdings" panose="05000000000000000000" pitchFamily="2" charset="2"/>
              <a:buChar char="§"/>
              <a:defRPr>
                <a:solidFill>
                  <a:srgbClr val="911919"/>
                </a:solidFill>
                <a:latin typeface="Montserrat Light" panose="00000400000000000000" pitchFamily="2" charset="0"/>
              </a:defRPr>
            </a:lvl3pPr>
            <a:lvl4pPr marL="281736" indent="-141631">
              <a:buClr>
                <a:srgbClr val="911919"/>
              </a:buClr>
              <a:buFont typeface="Wingdings" panose="05000000000000000000" pitchFamily="2" charset="2"/>
              <a:buChar char="§"/>
              <a:defRPr>
                <a:solidFill>
                  <a:srgbClr val="911919"/>
                </a:solidFill>
                <a:latin typeface="Montserrat Light" panose="00000400000000000000" pitchFamily="2" charset="0"/>
              </a:defRPr>
            </a:lvl4pPr>
            <a:lvl5pPr marL="422604" indent="-141631">
              <a:buClr>
                <a:srgbClr val="911919"/>
              </a:buClr>
              <a:buFont typeface="Wingdings" panose="05000000000000000000" pitchFamily="2" charset="2"/>
              <a:buChar char="§"/>
              <a:defRPr>
                <a:solidFill>
                  <a:srgbClr val="911919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0" name="Titel 9"/>
          <p:cNvSpPr>
            <a:spLocks noGrp="1"/>
          </p:cNvSpPr>
          <p:nvPr>
            <p:ph type="title"/>
          </p:nvPr>
        </p:nvSpPr>
        <p:spPr>
          <a:xfrm>
            <a:off x="431799" y="171585"/>
            <a:ext cx="8280401" cy="852353"/>
          </a:xfrm>
        </p:spPr>
        <p:txBody>
          <a:bodyPr/>
          <a:lstStyle>
            <a:lvl1pPr>
              <a:defRPr>
                <a:solidFill>
                  <a:srgbClr val="911919"/>
                </a:solidFill>
                <a:latin typeface="Montserrat Semi Bold" panose="000007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12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91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2726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20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A2B9DF-BFA2-4218-AD87-50D35ACD082A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679949" y="1023938"/>
            <a:ext cx="4032251" cy="3653051"/>
          </a:xfrm>
        </p:spPr>
        <p:txBody>
          <a:bodyPr/>
          <a:lstStyle>
            <a:lvl1pPr>
              <a:defRPr>
                <a:solidFill>
                  <a:srgbClr val="911919"/>
                </a:solidFill>
              </a:defRPr>
            </a:lvl1pPr>
            <a:lvl2pPr>
              <a:defRPr>
                <a:solidFill>
                  <a:srgbClr val="911919"/>
                </a:solidFill>
              </a:defRPr>
            </a:lvl2pPr>
            <a:lvl3pPr>
              <a:buClr>
                <a:srgbClr val="911919"/>
              </a:buClr>
              <a:defRPr>
                <a:solidFill>
                  <a:srgbClr val="911919"/>
                </a:solidFill>
              </a:defRPr>
            </a:lvl3pPr>
            <a:lvl4pPr>
              <a:buClr>
                <a:srgbClr val="911919"/>
              </a:buClr>
              <a:defRPr>
                <a:solidFill>
                  <a:srgbClr val="911919"/>
                </a:solidFill>
              </a:defRPr>
            </a:lvl4pPr>
            <a:lvl5pPr>
              <a:buClr>
                <a:srgbClr val="911919"/>
              </a:buClr>
              <a:defRPr>
                <a:solidFill>
                  <a:srgbClr val="91191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23412" y="1023938"/>
            <a:ext cx="4040637" cy="365305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8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524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20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31799" y="2967039"/>
            <a:ext cx="8280404" cy="1728786"/>
          </a:xfrm>
        </p:spPr>
        <p:txBody>
          <a:bodyPr/>
          <a:lstStyle>
            <a:lvl1pPr>
              <a:defRPr>
                <a:solidFill>
                  <a:srgbClr val="911919"/>
                </a:solidFill>
              </a:defRPr>
            </a:lvl1pPr>
            <a:lvl2pPr>
              <a:defRPr>
                <a:solidFill>
                  <a:srgbClr val="911919"/>
                </a:solidFill>
              </a:defRPr>
            </a:lvl2pPr>
            <a:lvl3pPr>
              <a:buClr>
                <a:srgbClr val="911919"/>
              </a:buClr>
              <a:defRPr>
                <a:solidFill>
                  <a:srgbClr val="911919"/>
                </a:solidFill>
              </a:defRPr>
            </a:lvl3pPr>
            <a:lvl4pPr>
              <a:buClr>
                <a:srgbClr val="911919"/>
              </a:buClr>
              <a:defRPr>
                <a:solidFill>
                  <a:srgbClr val="911919"/>
                </a:solidFill>
              </a:defRPr>
            </a:lvl4pPr>
            <a:lvl5pPr>
              <a:buClr>
                <a:srgbClr val="911919"/>
              </a:buClr>
              <a:defRPr>
                <a:solidFill>
                  <a:srgbClr val="91191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31799" y="1023938"/>
            <a:ext cx="8280401" cy="174273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8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91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017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17" name="Group 16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19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54A5621-4021-47E3-B576-FC3B2CCCF634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31800" y="1023939"/>
            <a:ext cx="8280399" cy="367188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91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351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19" name="Group 18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21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2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232489-8EF8-4792-A30C-3CB4F04DA289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91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510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/>
          <p:cNvGrpSpPr/>
          <p:nvPr userDrawn="1"/>
        </p:nvGrpSpPr>
        <p:grpSpPr>
          <a:xfrm>
            <a:off x="-129860" y="344751"/>
            <a:ext cx="92352" cy="3671887"/>
            <a:chOff x="-129860" y="1023938"/>
            <a:chExt cx="92352" cy="3671887"/>
          </a:xfrm>
        </p:grpSpPr>
        <p:cxnSp>
          <p:nvCxnSpPr>
            <p:cNvPr id="53" name="Gerade Verbindung 52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/>
          <p:cNvGrpSpPr/>
          <p:nvPr userDrawn="1"/>
        </p:nvGrpSpPr>
        <p:grpSpPr>
          <a:xfrm>
            <a:off x="431800" y="-164554"/>
            <a:ext cx="8280400" cy="73467"/>
            <a:chOff x="431800" y="-120930"/>
            <a:chExt cx="8280400" cy="73467"/>
          </a:xfrm>
        </p:grpSpPr>
        <p:cxnSp>
          <p:nvCxnSpPr>
            <p:cNvPr id="62" name="Gerade Verbindung 61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ieren 69"/>
          <p:cNvGrpSpPr/>
          <p:nvPr userDrawn="1"/>
        </p:nvGrpSpPr>
        <p:grpSpPr>
          <a:xfrm>
            <a:off x="9197020" y="344751"/>
            <a:ext cx="92352" cy="3671887"/>
            <a:chOff x="-129860" y="1023938"/>
            <a:chExt cx="92352" cy="3671887"/>
          </a:xfrm>
        </p:grpSpPr>
        <p:cxnSp>
          <p:nvCxnSpPr>
            <p:cNvPr id="71" name="Gerade Verbindung 70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/>
          <p:cNvGrpSpPr/>
          <p:nvPr userDrawn="1"/>
        </p:nvGrpSpPr>
        <p:grpSpPr>
          <a:xfrm>
            <a:off x="431800" y="5162579"/>
            <a:ext cx="8280400" cy="73467"/>
            <a:chOff x="431800" y="-120930"/>
            <a:chExt cx="8280400" cy="73467"/>
          </a:xfrm>
        </p:grpSpPr>
        <p:cxnSp>
          <p:nvCxnSpPr>
            <p:cNvPr id="80" name="Gerade Verbindung 79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47" name="Group 46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49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19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5000">
                <a:srgbClr val="004A8C"/>
              </a:gs>
              <a:gs pos="0">
                <a:srgbClr val="004A8C">
                  <a:lumMod val="80000"/>
                  <a:lumOff val="20000"/>
                </a:srgbClr>
              </a:gs>
              <a:gs pos="100000">
                <a:srgbClr val="004A8C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77830" tIns="38918" rIns="77830" bIns="38918" rtlCol="0" anchor="ctr"/>
          <a:lstStyle/>
          <a:p>
            <a:pPr marL="0" marR="0" lvl="0" indent="0" algn="ctr" defTabSz="7783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12" r="47762" b="27556"/>
          <a:stretch/>
        </p:blipFill>
        <p:spPr bwMode="ltGray">
          <a:xfrm>
            <a:off x="4727579" y="1080"/>
            <a:ext cx="4416423" cy="5142420"/>
          </a:xfrm>
          <a:prstGeom prst="rect">
            <a:avLst/>
          </a:prstGeom>
        </p:spPr>
      </p:pic>
      <p:cxnSp>
        <p:nvCxnSpPr>
          <p:cNvPr id="10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ltGray">
          <a:xfrm>
            <a:off x="415390" y="341827"/>
            <a:ext cx="5480156" cy="659088"/>
          </a:xfrm>
        </p:spPr>
        <p:txBody>
          <a:bodyPr lIns="0" tIns="0" rIns="0" bIns="0" anchor="b" anchorCtr="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ltGray">
          <a:xfrm>
            <a:off x="415390" y="1315850"/>
            <a:ext cx="5480156" cy="101421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900" cap="all" baseline="0">
                <a:solidFill>
                  <a:schemeClr val="bg1"/>
                </a:solidFill>
              </a:defRPr>
            </a:lvl1pPr>
            <a:lvl2pPr marL="3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cxnSp>
        <p:nvCxnSpPr>
          <p:cNvPr id="117" name="Gerade Verbindung 116"/>
          <p:cNvCxnSpPr/>
          <p:nvPr userDrawn="1"/>
        </p:nvCxnSpPr>
        <p:spPr bwMode="ltGray">
          <a:xfrm>
            <a:off x="1885217" y="4415622"/>
            <a:ext cx="0" cy="258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/>
          <p:cNvGrpSpPr/>
          <p:nvPr userDrawn="1"/>
        </p:nvGrpSpPr>
        <p:grpSpPr bwMode="ltGray">
          <a:xfrm>
            <a:off x="412405" y="4455700"/>
            <a:ext cx="1342476" cy="178327"/>
            <a:chOff x="482283" y="6493646"/>
            <a:chExt cx="1569951" cy="262151"/>
          </a:xfrm>
        </p:grpSpPr>
        <p:sp>
          <p:nvSpPr>
            <p:cNvPr id="119" name="Freeform 7"/>
            <p:cNvSpPr>
              <a:spLocks/>
            </p:cNvSpPr>
            <p:nvPr userDrawn="1"/>
          </p:nvSpPr>
          <p:spPr bwMode="ltGray">
            <a:xfrm>
              <a:off x="482283" y="6493646"/>
              <a:ext cx="361355" cy="262151"/>
            </a:xfrm>
            <a:custGeom>
              <a:avLst/>
              <a:gdLst/>
              <a:ahLst/>
              <a:cxnLst/>
              <a:rect l="l" t="t" r="r" b="b"/>
              <a:pathLst>
                <a:path w="1358900" h="985838">
                  <a:moveTo>
                    <a:pt x="889001" y="163513"/>
                  </a:moveTo>
                  <a:lnTo>
                    <a:pt x="636588" y="820738"/>
                  </a:lnTo>
                  <a:lnTo>
                    <a:pt x="800101" y="820738"/>
                  </a:lnTo>
                  <a:lnTo>
                    <a:pt x="1054101" y="163513"/>
                  </a:lnTo>
                  <a:close/>
                  <a:moveTo>
                    <a:pt x="560387" y="163513"/>
                  </a:moveTo>
                  <a:lnTo>
                    <a:pt x="307975" y="820738"/>
                  </a:lnTo>
                  <a:lnTo>
                    <a:pt x="471488" y="820738"/>
                  </a:lnTo>
                  <a:lnTo>
                    <a:pt x="723900" y="163513"/>
                  </a:lnTo>
                  <a:close/>
                  <a:moveTo>
                    <a:pt x="379413" y="0"/>
                  </a:moveTo>
                  <a:lnTo>
                    <a:pt x="1358900" y="0"/>
                  </a:lnTo>
                  <a:lnTo>
                    <a:pt x="979487" y="985838"/>
                  </a:lnTo>
                  <a:lnTo>
                    <a:pt x="0" y="9858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8"/>
            <p:cNvSpPr>
              <a:spLocks/>
            </p:cNvSpPr>
            <p:nvPr userDrawn="1"/>
          </p:nvSpPr>
          <p:spPr bwMode="ltGray">
            <a:xfrm>
              <a:off x="927222" y="6537127"/>
              <a:ext cx="166747" cy="174767"/>
            </a:xfrm>
            <a:custGeom>
              <a:avLst/>
              <a:gdLst>
                <a:gd name="T0" fmla="*/ 0 w 395"/>
                <a:gd name="T1" fmla="*/ 0 h 414"/>
                <a:gd name="T2" fmla="*/ 96 w 395"/>
                <a:gd name="T3" fmla="*/ 0 h 414"/>
                <a:gd name="T4" fmla="*/ 262 w 395"/>
                <a:gd name="T5" fmla="*/ 209 h 414"/>
                <a:gd name="T6" fmla="*/ 281 w 395"/>
                <a:gd name="T7" fmla="*/ 234 h 414"/>
                <a:gd name="T8" fmla="*/ 299 w 395"/>
                <a:gd name="T9" fmla="*/ 260 h 414"/>
                <a:gd name="T10" fmla="*/ 300 w 395"/>
                <a:gd name="T11" fmla="*/ 260 h 414"/>
                <a:gd name="T12" fmla="*/ 300 w 395"/>
                <a:gd name="T13" fmla="*/ 242 h 414"/>
                <a:gd name="T14" fmla="*/ 299 w 395"/>
                <a:gd name="T15" fmla="*/ 224 h 414"/>
                <a:gd name="T16" fmla="*/ 299 w 395"/>
                <a:gd name="T17" fmla="*/ 206 h 414"/>
                <a:gd name="T18" fmla="*/ 299 w 395"/>
                <a:gd name="T19" fmla="*/ 191 h 414"/>
                <a:gd name="T20" fmla="*/ 299 w 395"/>
                <a:gd name="T21" fmla="*/ 0 h 414"/>
                <a:gd name="T22" fmla="*/ 395 w 395"/>
                <a:gd name="T23" fmla="*/ 0 h 414"/>
                <a:gd name="T24" fmla="*/ 395 w 395"/>
                <a:gd name="T25" fmla="*/ 414 h 414"/>
                <a:gd name="T26" fmla="*/ 306 w 395"/>
                <a:gd name="T27" fmla="*/ 414 h 414"/>
                <a:gd name="T28" fmla="*/ 135 w 395"/>
                <a:gd name="T29" fmla="*/ 195 h 414"/>
                <a:gd name="T30" fmla="*/ 115 w 395"/>
                <a:gd name="T31" fmla="*/ 171 h 414"/>
                <a:gd name="T32" fmla="*/ 96 w 395"/>
                <a:gd name="T33" fmla="*/ 145 h 414"/>
                <a:gd name="T34" fmla="*/ 95 w 395"/>
                <a:gd name="T35" fmla="*/ 145 h 414"/>
                <a:gd name="T36" fmla="*/ 95 w 395"/>
                <a:gd name="T37" fmla="*/ 157 h 414"/>
                <a:gd name="T38" fmla="*/ 96 w 395"/>
                <a:gd name="T39" fmla="*/ 173 h 414"/>
                <a:gd name="T40" fmla="*/ 96 w 395"/>
                <a:gd name="T41" fmla="*/ 189 h 414"/>
                <a:gd name="T42" fmla="*/ 96 w 395"/>
                <a:gd name="T43" fmla="*/ 203 h 414"/>
                <a:gd name="T44" fmla="*/ 96 w 395"/>
                <a:gd name="T45" fmla="*/ 414 h 414"/>
                <a:gd name="T46" fmla="*/ 0 w 395"/>
                <a:gd name="T47" fmla="*/ 414 h 414"/>
                <a:gd name="T48" fmla="*/ 0 w 395"/>
                <a:gd name="T4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414">
                  <a:moveTo>
                    <a:pt x="0" y="0"/>
                  </a:moveTo>
                  <a:lnTo>
                    <a:pt x="96" y="0"/>
                  </a:lnTo>
                  <a:lnTo>
                    <a:pt x="262" y="209"/>
                  </a:lnTo>
                  <a:lnTo>
                    <a:pt x="281" y="234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0" y="242"/>
                  </a:lnTo>
                  <a:lnTo>
                    <a:pt x="299" y="224"/>
                  </a:lnTo>
                  <a:lnTo>
                    <a:pt x="299" y="206"/>
                  </a:lnTo>
                  <a:lnTo>
                    <a:pt x="299" y="191"/>
                  </a:lnTo>
                  <a:lnTo>
                    <a:pt x="299" y="0"/>
                  </a:lnTo>
                  <a:lnTo>
                    <a:pt x="395" y="0"/>
                  </a:lnTo>
                  <a:lnTo>
                    <a:pt x="395" y="414"/>
                  </a:lnTo>
                  <a:lnTo>
                    <a:pt x="306" y="414"/>
                  </a:lnTo>
                  <a:lnTo>
                    <a:pt x="135" y="195"/>
                  </a:lnTo>
                  <a:lnTo>
                    <a:pt x="115" y="171"/>
                  </a:lnTo>
                  <a:lnTo>
                    <a:pt x="96" y="145"/>
                  </a:lnTo>
                  <a:lnTo>
                    <a:pt x="95" y="145"/>
                  </a:lnTo>
                  <a:lnTo>
                    <a:pt x="95" y="157"/>
                  </a:lnTo>
                  <a:lnTo>
                    <a:pt x="96" y="173"/>
                  </a:lnTo>
                  <a:lnTo>
                    <a:pt x="96" y="189"/>
                  </a:lnTo>
                  <a:lnTo>
                    <a:pt x="96" y="203"/>
                  </a:lnTo>
                  <a:lnTo>
                    <a:pt x="96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9"/>
            <p:cNvSpPr>
              <a:spLocks noEditPoints="1"/>
            </p:cNvSpPr>
            <p:nvPr userDrawn="1"/>
          </p:nvSpPr>
          <p:spPr bwMode="ltGray">
            <a:xfrm>
              <a:off x="1125207" y="6535438"/>
              <a:ext cx="180255" cy="178988"/>
            </a:xfrm>
            <a:custGeom>
              <a:avLst/>
              <a:gdLst>
                <a:gd name="T0" fmla="*/ 190 w 427"/>
                <a:gd name="T1" fmla="*/ 81 h 424"/>
                <a:gd name="T2" fmla="*/ 149 w 427"/>
                <a:gd name="T3" fmla="*/ 98 h 424"/>
                <a:gd name="T4" fmla="*/ 120 w 427"/>
                <a:gd name="T5" fmla="*/ 132 h 424"/>
                <a:gd name="T6" fmla="*/ 104 w 427"/>
                <a:gd name="T7" fmla="*/ 181 h 424"/>
                <a:gd name="T8" fmla="*/ 104 w 427"/>
                <a:gd name="T9" fmla="*/ 242 h 424"/>
                <a:gd name="T10" fmla="*/ 120 w 427"/>
                <a:gd name="T11" fmla="*/ 292 h 424"/>
                <a:gd name="T12" fmla="*/ 149 w 427"/>
                <a:gd name="T13" fmla="*/ 326 h 424"/>
                <a:gd name="T14" fmla="*/ 190 w 427"/>
                <a:gd name="T15" fmla="*/ 343 h 424"/>
                <a:gd name="T16" fmla="*/ 237 w 427"/>
                <a:gd name="T17" fmla="*/ 343 h 424"/>
                <a:gd name="T18" fmla="*/ 278 w 427"/>
                <a:gd name="T19" fmla="*/ 326 h 424"/>
                <a:gd name="T20" fmla="*/ 307 w 427"/>
                <a:gd name="T21" fmla="*/ 292 h 424"/>
                <a:gd name="T22" fmla="*/ 323 w 427"/>
                <a:gd name="T23" fmla="*/ 242 h 424"/>
                <a:gd name="T24" fmla="*/ 323 w 427"/>
                <a:gd name="T25" fmla="*/ 181 h 424"/>
                <a:gd name="T26" fmla="*/ 307 w 427"/>
                <a:gd name="T27" fmla="*/ 132 h 424"/>
                <a:gd name="T28" fmla="*/ 278 w 427"/>
                <a:gd name="T29" fmla="*/ 98 h 424"/>
                <a:gd name="T30" fmla="*/ 237 w 427"/>
                <a:gd name="T31" fmla="*/ 81 h 424"/>
                <a:gd name="T32" fmla="*/ 214 w 427"/>
                <a:gd name="T33" fmla="*/ 0 h 424"/>
                <a:gd name="T34" fmla="*/ 285 w 427"/>
                <a:gd name="T35" fmla="*/ 10 h 424"/>
                <a:gd name="T36" fmla="*/ 343 w 427"/>
                <a:gd name="T37" fmla="*/ 38 h 424"/>
                <a:gd name="T38" fmla="*/ 388 w 427"/>
                <a:gd name="T39" fmla="*/ 83 h 424"/>
                <a:gd name="T40" fmla="*/ 418 w 427"/>
                <a:gd name="T41" fmla="*/ 142 h 424"/>
                <a:gd name="T42" fmla="*/ 427 w 427"/>
                <a:gd name="T43" fmla="*/ 212 h 424"/>
                <a:gd name="T44" fmla="*/ 418 w 427"/>
                <a:gd name="T45" fmla="*/ 282 h 424"/>
                <a:gd name="T46" fmla="*/ 388 w 427"/>
                <a:gd name="T47" fmla="*/ 340 h 424"/>
                <a:gd name="T48" fmla="*/ 343 w 427"/>
                <a:gd name="T49" fmla="*/ 385 h 424"/>
                <a:gd name="T50" fmla="*/ 285 w 427"/>
                <a:gd name="T51" fmla="*/ 414 h 424"/>
                <a:gd name="T52" fmla="*/ 214 w 427"/>
                <a:gd name="T53" fmla="*/ 424 h 424"/>
                <a:gd name="T54" fmla="*/ 142 w 427"/>
                <a:gd name="T55" fmla="*/ 414 h 424"/>
                <a:gd name="T56" fmla="*/ 84 w 427"/>
                <a:gd name="T57" fmla="*/ 385 h 424"/>
                <a:gd name="T58" fmla="*/ 39 w 427"/>
                <a:gd name="T59" fmla="*/ 340 h 424"/>
                <a:gd name="T60" fmla="*/ 11 w 427"/>
                <a:gd name="T61" fmla="*/ 282 h 424"/>
                <a:gd name="T62" fmla="*/ 0 w 427"/>
                <a:gd name="T63" fmla="*/ 212 h 424"/>
                <a:gd name="T64" fmla="*/ 11 w 427"/>
                <a:gd name="T65" fmla="*/ 142 h 424"/>
                <a:gd name="T66" fmla="*/ 39 w 427"/>
                <a:gd name="T67" fmla="*/ 83 h 424"/>
                <a:gd name="T68" fmla="*/ 84 w 427"/>
                <a:gd name="T69" fmla="*/ 38 h 424"/>
                <a:gd name="T70" fmla="*/ 142 w 427"/>
                <a:gd name="T71" fmla="*/ 10 h 424"/>
                <a:gd name="T72" fmla="*/ 214 w 427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4">
                  <a:moveTo>
                    <a:pt x="214" y="79"/>
                  </a:moveTo>
                  <a:lnTo>
                    <a:pt x="190" y="81"/>
                  </a:lnTo>
                  <a:lnTo>
                    <a:pt x="168" y="88"/>
                  </a:lnTo>
                  <a:lnTo>
                    <a:pt x="149" y="98"/>
                  </a:lnTo>
                  <a:lnTo>
                    <a:pt x="133" y="113"/>
                  </a:lnTo>
                  <a:lnTo>
                    <a:pt x="120" y="132"/>
                  </a:lnTo>
                  <a:lnTo>
                    <a:pt x="111" y="154"/>
                  </a:lnTo>
                  <a:lnTo>
                    <a:pt x="104" y="181"/>
                  </a:lnTo>
                  <a:lnTo>
                    <a:pt x="103" y="212"/>
                  </a:lnTo>
                  <a:lnTo>
                    <a:pt x="104" y="242"/>
                  </a:lnTo>
                  <a:lnTo>
                    <a:pt x="111" y="269"/>
                  </a:lnTo>
                  <a:lnTo>
                    <a:pt x="120" y="292"/>
                  </a:lnTo>
                  <a:lnTo>
                    <a:pt x="133" y="311"/>
                  </a:lnTo>
                  <a:lnTo>
                    <a:pt x="149" y="326"/>
                  </a:lnTo>
                  <a:lnTo>
                    <a:pt x="168" y="336"/>
                  </a:lnTo>
                  <a:lnTo>
                    <a:pt x="190" y="343"/>
                  </a:lnTo>
                  <a:lnTo>
                    <a:pt x="214" y="345"/>
                  </a:lnTo>
                  <a:lnTo>
                    <a:pt x="237" y="343"/>
                  </a:lnTo>
                  <a:lnTo>
                    <a:pt x="259" y="336"/>
                  </a:lnTo>
                  <a:lnTo>
                    <a:pt x="278" y="326"/>
                  </a:lnTo>
                  <a:lnTo>
                    <a:pt x="294" y="311"/>
                  </a:lnTo>
                  <a:lnTo>
                    <a:pt x="307" y="292"/>
                  </a:lnTo>
                  <a:lnTo>
                    <a:pt x="316" y="269"/>
                  </a:lnTo>
                  <a:lnTo>
                    <a:pt x="323" y="242"/>
                  </a:lnTo>
                  <a:lnTo>
                    <a:pt x="325" y="212"/>
                  </a:lnTo>
                  <a:lnTo>
                    <a:pt x="323" y="181"/>
                  </a:lnTo>
                  <a:lnTo>
                    <a:pt x="316" y="154"/>
                  </a:lnTo>
                  <a:lnTo>
                    <a:pt x="307" y="132"/>
                  </a:lnTo>
                  <a:lnTo>
                    <a:pt x="294" y="113"/>
                  </a:lnTo>
                  <a:lnTo>
                    <a:pt x="278" y="98"/>
                  </a:lnTo>
                  <a:lnTo>
                    <a:pt x="259" y="88"/>
                  </a:lnTo>
                  <a:lnTo>
                    <a:pt x="237" y="81"/>
                  </a:lnTo>
                  <a:lnTo>
                    <a:pt x="214" y="79"/>
                  </a:lnTo>
                  <a:close/>
                  <a:moveTo>
                    <a:pt x="214" y="0"/>
                  </a:moveTo>
                  <a:lnTo>
                    <a:pt x="251" y="2"/>
                  </a:lnTo>
                  <a:lnTo>
                    <a:pt x="285" y="10"/>
                  </a:lnTo>
                  <a:lnTo>
                    <a:pt x="315" y="21"/>
                  </a:lnTo>
                  <a:lnTo>
                    <a:pt x="343" y="38"/>
                  </a:lnTo>
                  <a:lnTo>
                    <a:pt x="368" y="58"/>
                  </a:lnTo>
                  <a:lnTo>
                    <a:pt x="388" y="83"/>
                  </a:lnTo>
                  <a:lnTo>
                    <a:pt x="405" y="110"/>
                  </a:lnTo>
                  <a:lnTo>
                    <a:pt x="418" y="142"/>
                  </a:lnTo>
                  <a:lnTo>
                    <a:pt x="424" y="176"/>
                  </a:lnTo>
                  <a:lnTo>
                    <a:pt x="427" y="212"/>
                  </a:lnTo>
                  <a:lnTo>
                    <a:pt x="424" y="248"/>
                  </a:lnTo>
                  <a:lnTo>
                    <a:pt x="418" y="282"/>
                  </a:lnTo>
                  <a:lnTo>
                    <a:pt x="405" y="313"/>
                  </a:lnTo>
                  <a:lnTo>
                    <a:pt x="388" y="340"/>
                  </a:lnTo>
                  <a:lnTo>
                    <a:pt x="368" y="365"/>
                  </a:lnTo>
                  <a:lnTo>
                    <a:pt x="343" y="385"/>
                  </a:lnTo>
                  <a:lnTo>
                    <a:pt x="315" y="402"/>
                  </a:lnTo>
                  <a:lnTo>
                    <a:pt x="285" y="414"/>
                  </a:lnTo>
                  <a:lnTo>
                    <a:pt x="251" y="422"/>
                  </a:lnTo>
                  <a:lnTo>
                    <a:pt x="214" y="424"/>
                  </a:lnTo>
                  <a:lnTo>
                    <a:pt x="177" y="422"/>
                  </a:lnTo>
                  <a:lnTo>
                    <a:pt x="142" y="414"/>
                  </a:lnTo>
                  <a:lnTo>
                    <a:pt x="112" y="402"/>
                  </a:lnTo>
                  <a:lnTo>
                    <a:pt x="84" y="385"/>
                  </a:lnTo>
                  <a:lnTo>
                    <a:pt x="59" y="365"/>
                  </a:lnTo>
                  <a:lnTo>
                    <a:pt x="39" y="340"/>
                  </a:lnTo>
                  <a:lnTo>
                    <a:pt x="22" y="313"/>
                  </a:lnTo>
                  <a:lnTo>
                    <a:pt x="11" y="282"/>
                  </a:lnTo>
                  <a:lnTo>
                    <a:pt x="3" y="248"/>
                  </a:lnTo>
                  <a:lnTo>
                    <a:pt x="0" y="212"/>
                  </a:lnTo>
                  <a:lnTo>
                    <a:pt x="3" y="176"/>
                  </a:lnTo>
                  <a:lnTo>
                    <a:pt x="11" y="142"/>
                  </a:lnTo>
                  <a:lnTo>
                    <a:pt x="22" y="110"/>
                  </a:lnTo>
                  <a:lnTo>
                    <a:pt x="39" y="83"/>
                  </a:lnTo>
                  <a:lnTo>
                    <a:pt x="59" y="58"/>
                  </a:lnTo>
                  <a:lnTo>
                    <a:pt x="84" y="38"/>
                  </a:lnTo>
                  <a:lnTo>
                    <a:pt x="112" y="21"/>
                  </a:lnTo>
                  <a:lnTo>
                    <a:pt x="142" y="10"/>
                  </a:lnTo>
                  <a:lnTo>
                    <a:pt x="177" y="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Freeform 23"/>
            <p:cNvSpPr>
              <a:spLocks/>
            </p:cNvSpPr>
            <p:nvPr userDrawn="1"/>
          </p:nvSpPr>
          <p:spPr bwMode="ltGray">
            <a:xfrm>
              <a:off x="1455323" y="6536283"/>
              <a:ext cx="172657" cy="175611"/>
            </a:xfrm>
            <a:custGeom>
              <a:avLst/>
              <a:gdLst>
                <a:gd name="T0" fmla="*/ 163 w 409"/>
                <a:gd name="T1" fmla="*/ 0 h 416"/>
                <a:gd name="T2" fmla="*/ 238 w 409"/>
                <a:gd name="T3" fmla="*/ 0 h 416"/>
                <a:gd name="T4" fmla="*/ 409 w 409"/>
                <a:gd name="T5" fmla="*/ 416 h 416"/>
                <a:gd name="T6" fmla="*/ 309 w 409"/>
                <a:gd name="T7" fmla="*/ 416 h 416"/>
                <a:gd name="T8" fmla="*/ 269 w 409"/>
                <a:gd name="T9" fmla="*/ 317 h 416"/>
                <a:gd name="T10" fmla="*/ 266 w 409"/>
                <a:gd name="T11" fmla="*/ 311 h 416"/>
                <a:gd name="T12" fmla="*/ 240 w 409"/>
                <a:gd name="T13" fmla="*/ 240 h 416"/>
                <a:gd name="T14" fmla="*/ 221 w 409"/>
                <a:gd name="T15" fmla="*/ 184 h 416"/>
                <a:gd name="T16" fmla="*/ 214 w 409"/>
                <a:gd name="T17" fmla="*/ 164 h 416"/>
                <a:gd name="T18" fmla="*/ 210 w 409"/>
                <a:gd name="T19" fmla="*/ 148 h 416"/>
                <a:gd name="T20" fmla="*/ 206 w 409"/>
                <a:gd name="T21" fmla="*/ 135 h 416"/>
                <a:gd name="T22" fmla="*/ 203 w 409"/>
                <a:gd name="T23" fmla="*/ 124 h 416"/>
                <a:gd name="T24" fmla="*/ 202 w 409"/>
                <a:gd name="T25" fmla="*/ 124 h 416"/>
                <a:gd name="T26" fmla="*/ 199 w 409"/>
                <a:gd name="T27" fmla="*/ 135 h 416"/>
                <a:gd name="T28" fmla="*/ 195 w 409"/>
                <a:gd name="T29" fmla="*/ 149 h 416"/>
                <a:gd name="T30" fmla="*/ 189 w 409"/>
                <a:gd name="T31" fmla="*/ 165 h 416"/>
                <a:gd name="T32" fmla="*/ 183 w 409"/>
                <a:gd name="T33" fmla="*/ 184 h 416"/>
                <a:gd name="T34" fmla="*/ 161 w 409"/>
                <a:gd name="T35" fmla="*/ 240 h 416"/>
                <a:gd name="T36" fmla="*/ 136 w 409"/>
                <a:gd name="T37" fmla="*/ 315 h 416"/>
                <a:gd name="T38" fmla="*/ 134 w 409"/>
                <a:gd name="T39" fmla="*/ 317 h 416"/>
                <a:gd name="T40" fmla="*/ 97 w 409"/>
                <a:gd name="T41" fmla="*/ 416 h 416"/>
                <a:gd name="T42" fmla="*/ 0 w 409"/>
                <a:gd name="T43" fmla="*/ 416 h 416"/>
                <a:gd name="T44" fmla="*/ 163 w 409"/>
                <a:gd name="T4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416">
                  <a:moveTo>
                    <a:pt x="163" y="0"/>
                  </a:moveTo>
                  <a:lnTo>
                    <a:pt x="238" y="0"/>
                  </a:lnTo>
                  <a:lnTo>
                    <a:pt x="409" y="416"/>
                  </a:lnTo>
                  <a:lnTo>
                    <a:pt x="309" y="416"/>
                  </a:lnTo>
                  <a:lnTo>
                    <a:pt x="269" y="317"/>
                  </a:lnTo>
                  <a:lnTo>
                    <a:pt x="266" y="311"/>
                  </a:lnTo>
                  <a:lnTo>
                    <a:pt x="240" y="240"/>
                  </a:lnTo>
                  <a:lnTo>
                    <a:pt x="221" y="184"/>
                  </a:lnTo>
                  <a:lnTo>
                    <a:pt x="214" y="164"/>
                  </a:lnTo>
                  <a:lnTo>
                    <a:pt x="210" y="148"/>
                  </a:lnTo>
                  <a:lnTo>
                    <a:pt x="206" y="135"/>
                  </a:lnTo>
                  <a:lnTo>
                    <a:pt x="203" y="124"/>
                  </a:lnTo>
                  <a:lnTo>
                    <a:pt x="202" y="124"/>
                  </a:lnTo>
                  <a:lnTo>
                    <a:pt x="199" y="135"/>
                  </a:lnTo>
                  <a:lnTo>
                    <a:pt x="195" y="149"/>
                  </a:lnTo>
                  <a:lnTo>
                    <a:pt x="189" y="165"/>
                  </a:lnTo>
                  <a:lnTo>
                    <a:pt x="183" y="184"/>
                  </a:lnTo>
                  <a:lnTo>
                    <a:pt x="161" y="240"/>
                  </a:lnTo>
                  <a:lnTo>
                    <a:pt x="136" y="315"/>
                  </a:lnTo>
                  <a:lnTo>
                    <a:pt x="134" y="317"/>
                  </a:lnTo>
                  <a:lnTo>
                    <a:pt x="97" y="416"/>
                  </a:lnTo>
                  <a:lnTo>
                    <a:pt x="0" y="41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Freeform 24"/>
            <p:cNvSpPr>
              <a:spLocks/>
            </p:cNvSpPr>
            <p:nvPr userDrawn="1"/>
          </p:nvSpPr>
          <p:spPr bwMode="ltGray">
            <a:xfrm>
              <a:off x="1522444" y="6629576"/>
              <a:ext cx="36727" cy="48969"/>
            </a:xfrm>
            <a:custGeom>
              <a:avLst/>
              <a:gdLst>
                <a:gd name="T0" fmla="*/ 43 w 87"/>
                <a:gd name="T1" fmla="*/ 0 h 116"/>
                <a:gd name="T2" fmla="*/ 87 w 87"/>
                <a:gd name="T3" fmla="*/ 116 h 116"/>
                <a:gd name="T4" fmla="*/ 0 w 87"/>
                <a:gd name="T5" fmla="*/ 116 h 116"/>
                <a:gd name="T6" fmla="*/ 43 w 87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6">
                  <a:moveTo>
                    <a:pt x="43" y="0"/>
                  </a:moveTo>
                  <a:lnTo>
                    <a:pt x="87" y="116"/>
                  </a:lnTo>
                  <a:lnTo>
                    <a:pt x="0" y="1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Freeform 25"/>
            <p:cNvSpPr>
              <a:spLocks/>
            </p:cNvSpPr>
            <p:nvPr userDrawn="1"/>
          </p:nvSpPr>
          <p:spPr bwMode="ltGray">
            <a:xfrm>
              <a:off x="1607717" y="6537127"/>
              <a:ext cx="146484" cy="174767"/>
            </a:xfrm>
            <a:custGeom>
              <a:avLst/>
              <a:gdLst>
                <a:gd name="T0" fmla="*/ 0 w 347"/>
                <a:gd name="T1" fmla="*/ 0 h 414"/>
                <a:gd name="T2" fmla="*/ 347 w 347"/>
                <a:gd name="T3" fmla="*/ 0 h 414"/>
                <a:gd name="T4" fmla="*/ 317 w 347"/>
                <a:gd name="T5" fmla="*/ 77 h 414"/>
                <a:gd name="T6" fmla="*/ 216 w 347"/>
                <a:gd name="T7" fmla="*/ 77 h 414"/>
                <a:gd name="T8" fmla="*/ 216 w 347"/>
                <a:gd name="T9" fmla="*/ 414 h 414"/>
                <a:gd name="T10" fmla="*/ 120 w 347"/>
                <a:gd name="T11" fmla="*/ 414 h 414"/>
                <a:gd name="T12" fmla="*/ 120 w 347"/>
                <a:gd name="T13" fmla="*/ 77 h 414"/>
                <a:gd name="T14" fmla="*/ 0 w 347"/>
                <a:gd name="T15" fmla="*/ 77 h 414"/>
                <a:gd name="T16" fmla="*/ 0 w 347"/>
                <a:gd name="T1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414">
                  <a:moveTo>
                    <a:pt x="0" y="0"/>
                  </a:moveTo>
                  <a:lnTo>
                    <a:pt x="347" y="0"/>
                  </a:lnTo>
                  <a:lnTo>
                    <a:pt x="317" y="77"/>
                  </a:lnTo>
                  <a:lnTo>
                    <a:pt x="216" y="77"/>
                  </a:lnTo>
                  <a:lnTo>
                    <a:pt x="216" y="414"/>
                  </a:lnTo>
                  <a:lnTo>
                    <a:pt x="120" y="414"/>
                  </a:lnTo>
                  <a:lnTo>
                    <a:pt x="120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Freeform 26"/>
            <p:cNvSpPr>
              <a:spLocks/>
            </p:cNvSpPr>
            <p:nvPr userDrawn="1"/>
          </p:nvSpPr>
          <p:spPr bwMode="ltGray">
            <a:xfrm>
              <a:off x="1772353" y="6536705"/>
              <a:ext cx="123266" cy="174767"/>
            </a:xfrm>
            <a:custGeom>
              <a:avLst/>
              <a:gdLst>
                <a:gd name="T0" fmla="*/ 0 w 292"/>
                <a:gd name="T1" fmla="*/ 0 h 414"/>
                <a:gd name="T2" fmla="*/ 292 w 292"/>
                <a:gd name="T3" fmla="*/ 0 h 414"/>
                <a:gd name="T4" fmla="*/ 292 w 292"/>
                <a:gd name="T5" fmla="*/ 0 h 414"/>
                <a:gd name="T6" fmla="*/ 260 w 292"/>
                <a:gd name="T7" fmla="*/ 77 h 414"/>
                <a:gd name="T8" fmla="*/ 96 w 292"/>
                <a:gd name="T9" fmla="*/ 77 h 414"/>
                <a:gd name="T10" fmla="*/ 96 w 292"/>
                <a:gd name="T11" fmla="*/ 165 h 414"/>
                <a:gd name="T12" fmla="*/ 233 w 292"/>
                <a:gd name="T13" fmla="*/ 165 h 414"/>
                <a:gd name="T14" fmla="*/ 233 w 292"/>
                <a:gd name="T15" fmla="*/ 242 h 414"/>
                <a:gd name="T16" fmla="*/ 96 w 292"/>
                <a:gd name="T17" fmla="*/ 242 h 414"/>
                <a:gd name="T18" fmla="*/ 96 w 292"/>
                <a:gd name="T19" fmla="*/ 336 h 414"/>
                <a:gd name="T20" fmla="*/ 258 w 292"/>
                <a:gd name="T21" fmla="*/ 336 h 414"/>
                <a:gd name="T22" fmla="*/ 287 w 292"/>
                <a:gd name="T23" fmla="*/ 411 h 414"/>
                <a:gd name="T24" fmla="*/ 289 w 292"/>
                <a:gd name="T25" fmla="*/ 414 h 414"/>
                <a:gd name="T26" fmla="*/ 0 w 292"/>
                <a:gd name="T27" fmla="*/ 414 h 414"/>
                <a:gd name="T28" fmla="*/ 0 w 292"/>
                <a:gd name="T2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414">
                  <a:moveTo>
                    <a:pt x="0" y="0"/>
                  </a:moveTo>
                  <a:lnTo>
                    <a:pt x="292" y="0"/>
                  </a:lnTo>
                  <a:lnTo>
                    <a:pt x="292" y="0"/>
                  </a:lnTo>
                  <a:lnTo>
                    <a:pt x="260" y="77"/>
                  </a:lnTo>
                  <a:lnTo>
                    <a:pt x="96" y="77"/>
                  </a:lnTo>
                  <a:lnTo>
                    <a:pt x="96" y="165"/>
                  </a:lnTo>
                  <a:lnTo>
                    <a:pt x="233" y="165"/>
                  </a:lnTo>
                  <a:lnTo>
                    <a:pt x="233" y="242"/>
                  </a:lnTo>
                  <a:lnTo>
                    <a:pt x="96" y="242"/>
                  </a:lnTo>
                  <a:lnTo>
                    <a:pt x="96" y="336"/>
                  </a:lnTo>
                  <a:lnTo>
                    <a:pt x="258" y="336"/>
                  </a:lnTo>
                  <a:lnTo>
                    <a:pt x="287" y="411"/>
                  </a:lnTo>
                  <a:lnTo>
                    <a:pt x="289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Freeform 27"/>
            <p:cNvSpPr>
              <a:spLocks/>
            </p:cNvSpPr>
            <p:nvPr userDrawn="1"/>
          </p:nvSpPr>
          <p:spPr bwMode="ltGray">
            <a:xfrm>
              <a:off x="1907861" y="6535438"/>
              <a:ext cx="144373" cy="178988"/>
            </a:xfrm>
            <a:custGeom>
              <a:avLst/>
              <a:gdLst>
                <a:gd name="T0" fmla="*/ 228 w 342"/>
                <a:gd name="T1" fmla="*/ 0 h 424"/>
                <a:gd name="T2" fmla="*/ 261 w 342"/>
                <a:gd name="T3" fmla="*/ 1 h 424"/>
                <a:gd name="T4" fmla="*/ 290 w 342"/>
                <a:gd name="T5" fmla="*/ 4 h 424"/>
                <a:gd name="T6" fmla="*/ 317 w 342"/>
                <a:gd name="T7" fmla="*/ 11 h 424"/>
                <a:gd name="T8" fmla="*/ 341 w 342"/>
                <a:gd name="T9" fmla="*/ 19 h 424"/>
                <a:gd name="T10" fmla="*/ 310 w 342"/>
                <a:gd name="T11" fmla="*/ 93 h 424"/>
                <a:gd name="T12" fmla="*/ 284 w 342"/>
                <a:gd name="T13" fmla="*/ 85 h 424"/>
                <a:gd name="T14" fmla="*/ 257 w 342"/>
                <a:gd name="T15" fmla="*/ 81 h 424"/>
                <a:gd name="T16" fmla="*/ 230 w 342"/>
                <a:gd name="T17" fmla="*/ 79 h 424"/>
                <a:gd name="T18" fmla="*/ 202 w 342"/>
                <a:gd name="T19" fmla="*/ 81 h 424"/>
                <a:gd name="T20" fmla="*/ 178 w 342"/>
                <a:gd name="T21" fmla="*/ 88 h 424"/>
                <a:gd name="T22" fmla="*/ 157 w 342"/>
                <a:gd name="T23" fmla="*/ 98 h 424"/>
                <a:gd name="T24" fmla="*/ 140 w 342"/>
                <a:gd name="T25" fmla="*/ 111 h 424"/>
                <a:gd name="T26" fmla="*/ 126 w 342"/>
                <a:gd name="T27" fmla="*/ 128 h 424"/>
                <a:gd name="T28" fmla="*/ 115 w 342"/>
                <a:gd name="T29" fmla="*/ 148 h 424"/>
                <a:gd name="T30" fmla="*/ 108 w 342"/>
                <a:gd name="T31" fmla="*/ 168 h 424"/>
                <a:gd name="T32" fmla="*/ 104 w 342"/>
                <a:gd name="T33" fmla="*/ 190 h 424"/>
                <a:gd name="T34" fmla="*/ 102 w 342"/>
                <a:gd name="T35" fmla="*/ 214 h 424"/>
                <a:gd name="T36" fmla="*/ 104 w 342"/>
                <a:gd name="T37" fmla="*/ 241 h 424"/>
                <a:gd name="T38" fmla="*/ 111 w 342"/>
                <a:gd name="T39" fmla="*/ 267 h 424"/>
                <a:gd name="T40" fmla="*/ 122 w 342"/>
                <a:gd name="T41" fmla="*/ 288 h 424"/>
                <a:gd name="T42" fmla="*/ 137 w 342"/>
                <a:gd name="T43" fmla="*/ 308 h 424"/>
                <a:gd name="T44" fmla="*/ 155 w 342"/>
                <a:gd name="T45" fmla="*/ 323 h 424"/>
                <a:gd name="T46" fmla="*/ 176 w 342"/>
                <a:gd name="T47" fmla="*/ 335 h 424"/>
                <a:gd name="T48" fmla="*/ 201 w 342"/>
                <a:gd name="T49" fmla="*/ 341 h 424"/>
                <a:gd name="T50" fmla="*/ 229 w 342"/>
                <a:gd name="T51" fmla="*/ 345 h 424"/>
                <a:gd name="T52" fmla="*/ 258 w 342"/>
                <a:gd name="T53" fmla="*/ 341 h 424"/>
                <a:gd name="T54" fmla="*/ 287 w 342"/>
                <a:gd name="T55" fmla="*/ 335 h 424"/>
                <a:gd name="T56" fmla="*/ 313 w 342"/>
                <a:gd name="T57" fmla="*/ 325 h 424"/>
                <a:gd name="T58" fmla="*/ 342 w 342"/>
                <a:gd name="T59" fmla="*/ 398 h 424"/>
                <a:gd name="T60" fmla="*/ 309 w 342"/>
                <a:gd name="T61" fmla="*/ 410 h 424"/>
                <a:gd name="T62" fmla="*/ 278 w 342"/>
                <a:gd name="T63" fmla="*/ 418 h 424"/>
                <a:gd name="T64" fmla="*/ 247 w 342"/>
                <a:gd name="T65" fmla="*/ 423 h 424"/>
                <a:gd name="T66" fmla="*/ 217 w 342"/>
                <a:gd name="T67" fmla="*/ 424 h 424"/>
                <a:gd name="T68" fmla="*/ 179 w 342"/>
                <a:gd name="T69" fmla="*/ 422 h 424"/>
                <a:gd name="T70" fmla="*/ 146 w 342"/>
                <a:gd name="T71" fmla="*/ 416 h 424"/>
                <a:gd name="T72" fmla="*/ 115 w 342"/>
                <a:gd name="T73" fmla="*/ 406 h 424"/>
                <a:gd name="T74" fmla="*/ 88 w 342"/>
                <a:gd name="T75" fmla="*/ 392 h 424"/>
                <a:gd name="T76" fmla="*/ 66 w 342"/>
                <a:gd name="T77" fmla="*/ 374 h 424"/>
                <a:gd name="T78" fmla="*/ 45 w 342"/>
                <a:gd name="T79" fmla="*/ 355 h 424"/>
                <a:gd name="T80" fmla="*/ 28 w 342"/>
                <a:gd name="T81" fmla="*/ 331 h 424"/>
                <a:gd name="T82" fmla="*/ 16 w 342"/>
                <a:gd name="T83" fmla="*/ 305 h 424"/>
                <a:gd name="T84" fmla="*/ 7 w 342"/>
                <a:gd name="T85" fmla="*/ 277 h 424"/>
                <a:gd name="T86" fmla="*/ 1 w 342"/>
                <a:gd name="T87" fmla="*/ 247 h 424"/>
                <a:gd name="T88" fmla="*/ 0 w 342"/>
                <a:gd name="T89" fmla="*/ 215 h 424"/>
                <a:gd name="T90" fmla="*/ 2 w 342"/>
                <a:gd name="T91" fmla="*/ 180 h 424"/>
                <a:gd name="T92" fmla="*/ 10 w 342"/>
                <a:gd name="T93" fmla="*/ 146 h 424"/>
                <a:gd name="T94" fmla="*/ 23 w 342"/>
                <a:gd name="T95" fmla="*/ 116 h 424"/>
                <a:gd name="T96" fmla="*/ 40 w 342"/>
                <a:gd name="T97" fmla="*/ 88 h 424"/>
                <a:gd name="T98" fmla="*/ 61 w 342"/>
                <a:gd name="T99" fmla="*/ 63 h 424"/>
                <a:gd name="T100" fmla="*/ 87 w 342"/>
                <a:gd name="T101" fmla="*/ 41 h 424"/>
                <a:gd name="T102" fmla="*/ 116 w 342"/>
                <a:gd name="T103" fmla="*/ 23 h 424"/>
                <a:gd name="T104" fmla="*/ 150 w 342"/>
                <a:gd name="T105" fmla="*/ 11 h 424"/>
                <a:gd name="T106" fmla="*/ 187 w 342"/>
                <a:gd name="T107" fmla="*/ 2 h 424"/>
                <a:gd name="T108" fmla="*/ 228 w 342"/>
                <a:gd name="T10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424">
                  <a:moveTo>
                    <a:pt x="228" y="0"/>
                  </a:moveTo>
                  <a:lnTo>
                    <a:pt x="261" y="1"/>
                  </a:lnTo>
                  <a:lnTo>
                    <a:pt x="290" y="4"/>
                  </a:lnTo>
                  <a:lnTo>
                    <a:pt x="317" y="11"/>
                  </a:lnTo>
                  <a:lnTo>
                    <a:pt x="341" y="19"/>
                  </a:lnTo>
                  <a:lnTo>
                    <a:pt x="310" y="93"/>
                  </a:lnTo>
                  <a:lnTo>
                    <a:pt x="284" y="85"/>
                  </a:lnTo>
                  <a:lnTo>
                    <a:pt x="257" y="81"/>
                  </a:lnTo>
                  <a:lnTo>
                    <a:pt x="230" y="79"/>
                  </a:lnTo>
                  <a:lnTo>
                    <a:pt x="202" y="81"/>
                  </a:lnTo>
                  <a:lnTo>
                    <a:pt x="178" y="88"/>
                  </a:lnTo>
                  <a:lnTo>
                    <a:pt x="157" y="98"/>
                  </a:lnTo>
                  <a:lnTo>
                    <a:pt x="140" y="111"/>
                  </a:lnTo>
                  <a:lnTo>
                    <a:pt x="126" y="128"/>
                  </a:lnTo>
                  <a:lnTo>
                    <a:pt x="115" y="148"/>
                  </a:lnTo>
                  <a:lnTo>
                    <a:pt x="108" y="168"/>
                  </a:lnTo>
                  <a:lnTo>
                    <a:pt x="104" y="190"/>
                  </a:lnTo>
                  <a:lnTo>
                    <a:pt x="102" y="214"/>
                  </a:lnTo>
                  <a:lnTo>
                    <a:pt x="104" y="241"/>
                  </a:lnTo>
                  <a:lnTo>
                    <a:pt x="111" y="267"/>
                  </a:lnTo>
                  <a:lnTo>
                    <a:pt x="122" y="288"/>
                  </a:lnTo>
                  <a:lnTo>
                    <a:pt x="137" y="308"/>
                  </a:lnTo>
                  <a:lnTo>
                    <a:pt x="155" y="323"/>
                  </a:lnTo>
                  <a:lnTo>
                    <a:pt x="176" y="335"/>
                  </a:lnTo>
                  <a:lnTo>
                    <a:pt x="201" y="341"/>
                  </a:lnTo>
                  <a:lnTo>
                    <a:pt x="229" y="345"/>
                  </a:lnTo>
                  <a:lnTo>
                    <a:pt x="258" y="341"/>
                  </a:lnTo>
                  <a:lnTo>
                    <a:pt x="287" y="335"/>
                  </a:lnTo>
                  <a:lnTo>
                    <a:pt x="313" y="325"/>
                  </a:lnTo>
                  <a:lnTo>
                    <a:pt x="342" y="398"/>
                  </a:lnTo>
                  <a:lnTo>
                    <a:pt x="309" y="410"/>
                  </a:lnTo>
                  <a:lnTo>
                    <a:pt x="278" y="418"/>
                  </a:lnTo>
                  <a:lnTo>
                    <a:pt x="247" y="423"/>
                  </a:lnTo>
                  <a:lnTo>
                    <a:pt x="217" y="424"/>
                  </a:lnTo>
                  <a:lnTo>
                    <a:pt x="179" y="422"/>
                  </a:lnTo>
                  <a:lnTo>
                    <a:pt x="146" y="416"/>
                  </a:lnTo>
                  <a:lnTo>
                    <a:pt x="115" y="406"/>
                  </a:lnTo>
                  <a:lnTo>
                    <a:pt x="88" y="392"/>
                  </a:lnTo>
                  <a:lnTo>
                    <a:pt x="66" y="374"/>
                  </a:lnTo>
                  <a:lnTo>
                    <a:pt x="45" y="355"/>
                  </a:lnTo>
                  <a:lnTo>
                    <a:pt x="28" y="331"/>
                  </a:lnTo>
                  <a:lnTo>
                    <a:pt x="16" y="305"/>
                  </a:lnTo>
                  <a:lnTo>
                    <a:pt x="7" y="277"/>
                  </a:lnTo>
                  <a:lnTo>
                    <a:pt x="1" y="247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10" y="146"/>
                  </a:lnTo>
                  <a:lnTo>
                    <a:pt x="23" y="116"/>
                  </a:lnTo>
                  <a:lnTo>
                    <a:pt x="40" y="88"/>
                  </a:lnTo>
                  <a:lnTo>
                    <a:pt x="61" y="63"/>
                  </a:lnTo>
                  <a:lnTo>
                    <a:pt x="87" y="41"/>
                  </a:lnTo>
                  <a:lnTo>
                    <a:pt x="116" y="23"/>
                  </a:lnTo>
                  <a:lnTo>
                    <a:pt x="150" y="11"/>
                  </a:lnTo>
                  <a:lnTo>
                    <a:pt x="187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Freeform 28"/>
            <p:cNvSpPr>
              <a:spLocks/>
            </p:cNvSpPr>
            <p:nvPr userDrawn="1"/>
          </p:nvSpPr>
          <p:spPr bwMode="ltGray">
            <a:xfrm>
              <a:off x="1300397" y="6537127"/>
              <a:ext cx="178567" cy="175611"/>
            </a:xfrm>
            <a:custGeom>
              <a:avLst/>
              <a:gdLst>
                <a:gd name="T0" fmla="*/ 0 w 423"/>
                <a:gd name="T1" fmla="*/ 0 h 416"/>
                <a:gd name="T2" fmla="*/ 103 w 423"/>
                <a:gd name="T3" fmla="*/ 0 h 416"/>
                <a:gd name="T4" fmla="*/ 182 w 423"/>
                <a:gd name="T5" fmla="*/ 207 h 416"/>
                <a:gd name="T6" fmla="*/ 198 w 423"/>
                <a:gd name="T7" fmla="*/ 248 h 416"/>
                <a:gd name="T8" fmla="*/ 211 w 423"/>
                <a:gd name="T9" fmla="*/ 287 h 416"/>
                <a:gd name="T10" fmla="*/ 212 w 423"/>
                <a:gd name="T11" fmla="*/ 287 h 416"/>
                <a:gd name="T12" fmla="*/ 226 w 423"/>
                <a:gd name="T13" fmla="*/ 248 h 416"/>
                <a:gd name="T14" fmla="*/ 242 w 423"/>
                <a:gd name="T15" fmla="*/ 207 h 416"/>
                <a:gd name="T16" fmla="*/ 321 w 423"/>
                <a:gd name="T17" fmla="*/ 0 h 416"/>
                <a:gd name="T18" fmla="*/ 423 w 423"/>
                <a:gd name="T19" fmla="*/ 0 h 416"/>
                <a:gd name="T20" fmla="*/ 252 w 423"/>
                <a:gd name="T21" fmla="*/ 416 h 416"/>
                <a:gd name="T22" fmla="*/ 172 w 423"/>
                <a:gd name="T23" fmla="*/ 416 h 416"/>
                <a:gd name="T24" fmla="*/ 0 w 423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16">
                  <a:moveTo>
                    <a:pt x="0" y="0"/>
                  </a:moveTo>
                  <a:lnTo>
                    <a:pt x="103" y="0"/>
                  </a:lnTo>
                  <a:lnTo>
                    <a:pt x="182" y="207"/>
                  </a:lnTo>
                  <a:lnTo>
                    <a:pt x="198" y="248"/>
                  </a:lnTo>
                  <a:lnTo>
                    <a:pt x="211" y="287"/>
                  </a:lnTo>
                  <a:lnTo>
                    <a:pt x="212" y="287"/>
                  </a:lnTo>
                  <a:lnTo>
                    <a:pt x="226" y="248"/>
                  </a:lnTo>
                  <a:lnTo>
                    <a:pt x="242" y="207"/>
                  </a:lnTo>
                  <a:lnTo>
                    <a:pt x="321" y="0"/>
                  </a:lnTo>
                  <a:lnTo>
                    <a:pt x="423" y="0"/>
                  </a:lnTo>
                  <a:lnTo>
                    <a:pt x="252" y="416"/>
                  </a:lnTo>
                  <a:lnTo>
                    <a:pt x="172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331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20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ltGray">
          <a:xfrm>
            <a:off x="431799" y="341826"/>
            <a:ext cx="6156326" cy="682111"/>
          </a:xfrm>
        </p:spPr>
        <p:txBody>
          <a:bodyPr lIns="0" tIns="0" rIns="0" bIns="0" anchor="b" anchorCtr="0">
            <a:noAutofit/>
          </a:bodyPr>
          <a:lstStyle>
            <a:lvl1pPr algn="l">
              <a:defRPr sz="2000" cap="none" baseline="0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0"/>
          </p:nvPr>
        </p:nvSpPr>
        <p:spPr bwMode="gray">
          <a:xfrm>
            <a:off x="431800" y="1314823"/>
            <a:ext cx="8280399" cy="2832967"/>
          </a:xfrm>
        </p:spPr>
        <p:txBody>
          <a:bodyPr/>
          <a:lstStyle>
            <a:lvl1pPr marL="280777" indent="-280777">
              <a:buClr>
                <a:schemeClr val="bg1"/>
              </a:buClr>
              <a:buFont typeface="+mj-lt"/>
              <a:buAutoNum type="arabicPeriod"/>
              <a:defRPr sz="1400" b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1pPr>
            <a:lvl2pPr marL="563472" indent="-281736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b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2pPr>
            <a:lvl3pPr marL="845208" indent="-281736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tabLst/>
              <a:defRPr sz="1400" b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 marL="0" indent="0">
              <a:buFont typeface="+mj-lt"/>
              <a:buNone/>
              <a:tabLst/>
              <a:defRPr sz="1400" b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 marL="0" indent="0">
              <a:buFont typeface="+mj-lt"/>
              <a:buNone/>
              <a:tabLst/>
              <a:defRPr sz="1400" b="0" baseline="0"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  <a:lvl6pPr marL="0" indent="0">
              <a:buNone/>
              <a:defRPr sz="1400" b="0">
                <a:solidFill>
                  <a:schemeClr val="accent1"/>
                </a:solidFill>
              </a:defRPr>
            </a:lvl6pPr>
            <a:lvl7pPr>
              <a:defRPr sz="1400" b="0">
                <a:solidFill>
                  <a:schemeClr val="accent1"/>
                </a:solidFill>
              </a:defRPr>
            </a:lvl7pPr>
            <a:lvl8pPr>
              <a:defRPr sz="1400" b="0">
                <a:solidFill>
                  <a:schemeClr val="accent1"/>
                </a:solidFill>
              </a:defRPr>
            </a:lvl8pPr>
            <a:lvl9pPr>
              <a:defRPr sz="1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 smtClean="0"/>
          </a:p>
        </p:txBody>
      </p:sp>
      <p:sp>
        <p:nvSpPr>
          <p:cNvPr id="23" name="Datumsplatzhalter 2"/>
          <p:cNvSpPr>
            <a:spLocks noGrp="1"/>
          </p:cNvSpPr>
          <p:nvPr>
            <p:ph type="dt" sz="half" idx="15"/>
          </p:nvPr>
        </p:nvSpPr>
        <p:spPr bwMode="gray">
          <a:xfrm>
            <a:off x="761170" y="4767264"/>
            <a:ext cx="677319" cy="271055"/>
          </a:xfrm>
        </p:spPr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16"/>
          </p:nvPr>
        </p:nvSpPr>
        <p:spPr bwMode="gray">
          <a:xfrm>
            <a:off x="1477895" y="4767264"/>
            <a:ext cx="5110230" cy="271055"/>
          </a:xfrm>
        </p:spPr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7"/>
          </p:nvPr>
        </p:nvSpPr>
        <p:spPr bwMode="gray">
          <a:xfrm>
            <a:off x="431799" y="4767264"/>
            <a:ext cx="306374" cy="271055"/>
          </a:xfrm>
        </p:spPr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8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12" r="47762" b="27556"/>
          <a:stretch/>
        </p:blipFill>
        <p:spPr bwMode="ltGray">
          <a:xfrm>
            <a:off x="4727579" y="1080"/>
            <a:ext cx="4416423" cy="5142420"/>
          </a:xfrm>
          <a:prstGeom prst="rect">
            <a:avLst/>
          </a:prstGeom>
        </p:spPr>
      </p:pic>
      <p:cxnSp>
        <p:nvCxnSpPr>
          <p:cNvPr id="10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 bwMode="ltGray">
          <a:xfrm>
            <a:off x="415390" y="341827"/>
            <a:ext cx="5480156" cy="659088"/>
          </a:xfrm>
        </p:spPr>
        <p:txBody>
          <a:bodyPr lIns="0" tIns="0" rIns="0" bIns="0" anchor="b" anchorCtr="0">
            <a:noAutofit/>
          </a:bodyPr>
          <a:lstStyle>
            <a:lvl1pPr algn="l">
              <a:defRPr sz="2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ltGray">
          <a:xfrm>
            <a:off x="415390" y="1315850"/>
            <a:ext cx="5480156" cy="101421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900" cap="all" baseline="0">
                <a:solidFill>
                  <a:schemeClr val="accent1"/>
                </a:solidFill>
              </a:defRPr>
            </a:lvl1pPr>
            <a:lvl2pPr marL="3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6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cxnSp>
        <p:nvCxnSpPr>
          <p:cNvPr id="117" name="Gerade Verbindung 116"/>
          <p:cNvCxnSpPr/>
          <p:nvPr userDrawn="1"/>
        </p:nvCxnSpPr>
        <p:spPr bwMode="ltGray">
          <a:xfrm>
            <a:off x="1885217" y="4415622"/>
            <a:ext cx="0" cy="258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 userDrawn="1"/>
        </p:nvGrpSpPr>
        <p:grpSpPr bwMode="gray">
          <a:xfrm>
            <a:off x="412405" y="4455700"/>
            <a:ext cx="1342476" cy="178327"/>
            <a:chOff x="482283" y="6493646"/>
            <a:chExt cx="1569951" cy="262151"/>
          </a:xfrm>
          <a:solidFill>
            <a:schemeClr val="accent1"/>
          </a:solidFill>
        </p:grpSpPr>
        <p:sp>
          <p:nvSpPr>
            <p:cNvPr id="19" name="Freeform 7"/>
            <p:cNvSpPr>
              <a:spLocks/>
            </p:cNvSpPr>
            <p:nvPr userDrawn="1"/>
          </p:nvSpPr>
          <p:spPr bwMode="gray">
            <a:xfrm>
              <a:off x="482283" y="6493646"/>
              <a:ext cx="361355" cy="262151"/>
            </a:xfrm>
            <a:custGeom>
              <a:avLst/>
              <a:gdLst/>
              <a:ahLst/>
              <a:cxnLst/>
              <a:rect l="l" t="t" r="r" b="b"/>
              <a:pathLst>
                <a:path w="1358900" h="985838">
                  <a:moveTo>
                    <a:pt x="889001" y="163513"/>
                  </a:moveTo>
                  <a:lnTo>
                    <a:pt x="636588" y="820738"/>
                  </a:lnTo>
                  <a:lnTo>
                    <a:pt x="800101" y="820738"/>
                  </a:lnTo>
                  <a:lnTo>
                    <a:pt x="1054101" y="163513"/>
                  </a:lnTo>
                  <a:close/>
                  <a:moveTo>
                    <a:pt x="560387" y="163513"/>
                  </a:moveTo>
                  <a:lnTo>
                    <a:pt x="307975" y="820738"/>
                  </a:lnTo>
                  <a:lnTo>
                    <a:pt x="471488" y="820738"/>
                  </a:lnTo>
                  <a:lnTo>
                    <a:pt x="723900" y="163513"/>
                  </a:lnTo>
                  <a:close/>
                  <a:moveTo>
                    <a:pt x="379413" y="0"/>
                  </a:moveTo>
                  <a:lnTo>
                    <a:pt x="1358900" y="0"/>
                  </a:lnTo>
                  <a:lnTo>
                    <a:pt x="979487" y="985838"/>
                  </a:lnTo>
                  <a:lnTo>
                    <a:pt x="0" y="9858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gray">
            <a:xfrm>
              <a:off x="927222" y="6537127"/>
              <a:ext cx="166747" cy="174767"/>
            </a:xfrm>
            <a:custGeom>
              <a:avLst/>
              <a:gdLst>
                <a:gd name="T0" fmla="*/ 0 w 395"/>
                <a:gd name="T1" fmla="*/ 0 h 414"/>
                <a:gd name="T2" fmla="*/ 96 w 395"/>
                <a:gd name="T3" fmla="*/ 0 h 414"/>
                <a:gd name="T4" fmla="*/ 262 w 395"/>
                <a:gd name="T5" fmla="*/ 209 h 414"/>
                <a:gd name="T6" fmla="*/ 281 w 395"/>
                <a:gd name="T7" fmla="*/ 234 h 414"/>
                <a:gd name="T8" fmla="*/ 299 w 395"/>
                <a:gd name="T9" fmla="*/ 260 h 414"/>
                <a:gd name="T10" fmla="*/ 300 w 395"/>
                <a:gd name="T11" fmla="*/ 260 h 414"/>
                <a:gd name="T12" fmla="*/ 300 w 395"/>
                <a:gd name="T13" fmla="*/ 242 h 414"/>
                <a:gd name="T14" fmla="*/ 299 w 395"/>
                <a:gd name="T15" fmla="*/ 224 h 414"/>
                <a:gd name="T16" fmla="*/ 299 w 395"/>
                <a:gd name="T17" fmla="*/ 206 h 414"/>
                <a:gd name="T18" fmla="*/ 299 w 395"/>
                <a:gd name="T19" fmla="*/ 191 h 414"/>
                <a:gd name="T20" fmla="*/ 299 w 395"/>
                <a:gd name="T21" fmla="*/ 0 h 414"/>
                <a:gd name="T22" fmla="*/ 395 w 395"/>
                <a:gd name="T23" fmla="*/ 0 h 414"/>
                <a:gd name="T24" fmla="*/ 395 w 395"/>
                <a:gd name="T25" fmla="*/ 414 h 414"/>
                <a:gd name="T26" fmla="*/ 306 w 395"/>
                <a:gd name="T27" fmla="*/ 414 h 414"/>
                <a:gd name="T28" fmla="*/ 135 w 395"/>
                <a:gd name="T29" fmla="*/ 195 h 414"/>
                <a:gd name="T30" fmla="*/ 115 w 395"/>
                <a:gd name="T31" fmla="*/ 171 h 414"/>
                <a:gd name="T32" fmla="*/ 96 w 395"/>
                <a:gd name="T33" fmla="*/ 145 h 414"/>
                <a:gd name="T34" fmla="*/ 95 w 395"/>
                <a:gd name="T35" fmla="*/ 145 h 414"/>
                <a:gd name="T36" fmla="*/ 95 w 395"/>
                <a:gd name="T37" fmla="*/ 157 h 414"/>
                <a:gd name="T38" fmla="*/ 96 w 395"/>
                <a:gd name="T39" fmla="*/ 173 h 414"/>
                <a:gd name="T40" fmla="*/ 96 w 395"/>
                <a:gd name="T41" fmla="*/ 189 h 414"/>
                <a:gd name="T42" fmla="*/ 96 w 395"/>
                <a:gd name="T43" fmla="*/ 203 h 414"/>
                <a:gd name="T44" fmla="*/ 96 w 395"/>
                <a:gd name="T45" fmla="*/ 414 h 414"/>
                <a:gd name="T46" fmla="*/ 0 w 395"/>
                <a:gd name="T47" fmla="*/ 414 h 414"/>
                <a:gd name="T48" fmla="*/ 0 w 395"/>
                <a:gd name="T4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414">
                  <a:moveTo>
                    <a:pt x="0" y="0"/>
                  </a:moveTo>
                  <a:lnTo>
                    <a:pt x="96" y="0"/>
                  </a:lnTo>
                  <a:lnTo>
                    <a:pt x="262" y="209"/>
                  </a:lnTo>
                  <a:lnTo>
                    <a:pt x="281" y="234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0" y="242"/>
                  </a:lnTo>
                  <a:lnTo>
                    <a:pt x="299" y="224"/>
                  </a:lnTo>
                  <a:lnTo>
                    <a:pt x="299" y="206"/>
                  </a:lnTo>
                  <a:lnTo>
                    <a:pt x="299" y="191"/>
                  </a:lnTo>
                  <a:lnTo>
                    <a:pt x="299" y="0"/>
                  </a:lnTo>
                  <a:lnTo>
                    <a:pt x="395" y="0"/>
                  </a:lnTo>
                  <a:lnTo>
                    <a:pt x="395" y="414"/>
                  </a:lnTo>
                  <a:lnTo>
                    <a:pt x="306" y="414"/>
                  </a:lnTo>
                  <a:lnTo>
                    <a:pt x="135" y="195"/>
                  </a:lnTo>
                  <a:lnTo>
                    <a:pt x="115" y="171"/>
                  </a:lnTo>
                  <a:lnTo>
                    <a:pt x="96" y="145"/>
                  </a:lnTo>
                  <a:lnTo>
                    <a:pt x="95" y="145"/>
                  </a:lnTo>
                  <a:lnTo>
                    <a:pt x="95" y="157"/>
                  </a:lnTo>
                  <a:lnTo>
                    <a:pt x="96" y="173"/>
                  </a:lnTo>
                  <a:lnTo>
                    <a:pt x="96" y="189"/>
                  </a:lnTo>
                  <a:lnTo>
                    <a:pt x="96" y="203"/>
                  </a:lnTo>
                  <a:lnTo>
                    <a:pt x="96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gray">
            <a:xfrm>
              <a:off x="1125207" y="6535438"/>
              <a:ext cx="180255" cy="178988"/>
            </a:xfrm>
            <a:custGeom>
              <a:avLst/>
              <a:gdLst>
                <a:gd name="T0" fmla="*/ 190 w 427"/>
                <a:gd name="T1" fmla="*/ 81 h 424"/>
                <a:gd name="T2" fmla="*/ 149 w 427"/>
                <a:gd name="T3" fmla="*/ 98 h 424"/>
                <a:gd name="T4" fmla="*/ 120 w 427"/>
                <a:gd name="T5" fmla="*/ 132 h 424"/>
                <a:gd name="T6" fmla="*/ 104 w 427"/>
                <a:gd name="T7" fmla="*/ 181 h 424"/>
                <a:gd name="T8" fmla="*/ 104 w 427"/>
                <a:gd name="T9" fmla="*/ 242 h 424"/>
                <a:gd name="T10" fmla="*/ 120 w 427"/>
                <a:gd name="T11" fmla="*/ 292 h 424"/>
                <a:gd name="T12" fmla="*/ 149 w 427"/>
                <a:gd name="T13" fmla="*/ 326 h 424"/>
                <a:gd name="T14" fmla="*/ 190 w 427"/>
                <a:gd name="T15" fmla="*/ 343 h 424"/>
                <a:gd name="T16" fmla="*/ 237 w 427"/>
                <a:gd name="T17" fmla="*/ 343 h 424"/>
                <a:gd name="T18" fmla="*/ 278 w 427"/>
                <a:gd name="T19" fmla="*/ 326 h 424"/>
                <a:gd name="T20" fmla="*/ 307 w 427"/>
                <a:gd name="T21" fmla="*/ 292 h 424"/>
                <a:gd name="T22" fmla="*/ 323 w 427"/>
                <a:gd name="T23" fmla="*/ 242 h 424"/>
                <a:gd name="T24" fmla="*/ 323 w 427"/>
                <a:gd name="T25" fmla="*/ 181 h 424"/>
                <a:gd name="T26" fmla="*/ 307 w 427"/>
                <a:gd name="T27" fmla="*/ 132 h 424"/>
                <a:gd name="T28" fmla="*/ 278 w 427"/>
                <a:gd name="T29" fmla="*/ 98 h 424"/>
                <a:gd name="T30" fmla="*/ 237 w 427"/>
                <a:gd name="T31" fmla="*/ 81 h 424"/>
                <a:gd name="T32" fmla="*/ 214 w 427"/>
                <a:gd name="T33" fmla="*/ 0 h 424"/>
                <a:gd name="T34" fmla="*/ 285 w 427"/>
                <a:gd name="T35" fmla="*/ 10 h 424"/>
                <a:gd name="T36" fmla="*/ 343 w 427"/>
                <a:gd name="T37" fmla="*/ 38 h 424"/>
                <a:gd name="T38" fmla="*/ 388 w 427"/>
                <a:gd name="T39" fmla="*/ 83 h 424"/>
                <a:gd name="T40" fmla="*/ 418 w 427"/>
                <a:gd name="T41" fmla="*/ 142 h 424"/>
                <a:gd name="T42" fmla="*/ 427 w 427"/>
                <a:gd name="T43" fmla="*/ 212 h 424"/>
                <a:gd name="T44" fmla="*/ 418 w 427"/>
                <a:gd name="T45" fmla="*/ 282 h 424"/>
                <a:gd name="T46" fmla="*/ 388 w 427"/>
                <a:gd name="T47" fmla="*/ 340 h 424"/>
                <a:gd name="T48" fmla="*/ 343 w 427"/>
                <a:gd name="T49" fmla="*/ 385 h 424"/>
                <a:gd name="T50" fmla="*/ 285 w 427"/>
                <a:gd name="T51" fmla="*/ 414 h 424"/>
                <a:gd name="T52" fmla="*/ 214 w 427"/>
                <a:gd name="T53" fmla="*/ 424 h 424"/>
                <a:gd name="T54" fmla="*/ 142 w 427"/>
                <a:gd name="T55" fmla="*/ 414 h 424"/>
                <a:gd name="T56" fmla="*/ 84 w 427"/>
                <a:gd name="T57" fmla="*/ 385 h 424"/>
                <a:gd name="T58" fmla="*/ 39 w 427"/>
                <a:gd name="T59" fmla="*/ 340 h 424"/>
                <a:gd name="T60" fmla="*/ 11 w 427"/>
                <a:gd name="T61" fmla="*/ 282 h 424"/>
                <a:gd name="T62" fmla="*/ 0 w 427"/>
                <a:gd name="T63" fmla="*/ 212 h 424"/>
                <a:gd name="T64" fmla="*/ 11 w 427"/>
                <a:gd name="T65" fmla="*/ 142 h 424"/>
                <a:gd name="T66" fmla="*/ 39 w 427"/>
                <a:gd name="T67" fmla="*/ 83 h 424"/>
                <a:gd name="T68" fmla="*/ 84 w 427"/>
                <a:gd name="T69" fmla="*/ 38 h 424"/>
                <a:gd name="T70" fmla="*/ 142 w 427"/>
                <a:gd name="T71" fmla="*/ 10 h 424"/>
                <a:gd name="T72" fmla="*/ 214 w 427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4">
                  <a:moveTo>
                    <a:pt x="214" y="79"/>
                  </a:moveTo>
                  <a:lnTo>
                    <a:pt x="190" y="81"/>
                  </a:lnTo>
                  <a:lnTo>
                    <a:pt x="168" y="88"/>
                  </a:lnTo>
                  <a:lnTo>
                    <a:pt x="149" y="98"/>
                  </a:lnTo>
                  <a:lnTo>
                    <a:pt x="133" y="113"/>
                  </a:lnTo>
                  <a:lnTo>
                    <a:pt x="120" y="132"/>
                  </a:lnTo>
                  <a:lnTo>
                    <a:pt x="111" y="154"/>
                  </a:lnTo>
                  <a:lnTo>
                    <a:pt x="104" y="181"/>
                  </a:lnTo>
                  <a:lnTo>
                    <a:pt x="103" y="212"/>
                  </a:lnTo>
                  <a:lnTo>
                    <a:pt x="104" y="242"/>
                  </a:lnTo>
                  <a:lnTo>
                    <a:pt x="111" y="269"/>
                  </a:lnTo>
                  <a:lnTo>
                    <a:pt x="120" y="292"/>
                  </a:lnTo>
                  <a:lnTo>
                    <a:pt x="133" y="311"/>
                  </a:lnTo>
                  <a:lnTo>
                    <a:pt x="149" y="326"/>
                  </a:lnTo>
                  <a:lnTo>
                    <a:pt x="168" y="336"/>
                  </a:lnTo>
                  <a:lnTo>
                    <a:pt x="190" y="343"/>
                  </a:lnTo>
                  <a:lnTo>
                    <a:pt x="214" y="345"/>
                  </a:lnTo>
                  <a:lnTo>
                    <a:pt x="237" y="343"/>
                  </a:lnTo>
                  <a:lnTo>
                    <a:pt x="259" y="336"/>
                  </a:lnTo>
                  <a:lnTo>
                    <a:pt x="278" y="326"/>
                  </a:lnTo>
                  <a:lnTo>
                    <a:pt x="294" y="311"/>
                  </a:lnTo>
                  <a:lnTo>
                    <a:pt x="307" y="292"/>
                  </a:lnTo>
                  <a:lnTo>
                    <a:pt x="316" y="269"/>
                  </a:lnTo>
                  <a:lnTo>
                    <a:pt x="323" y="242"/>
                  </a:lnTo>
                  <a:lnTo>
                    <a:pt x="325" y="212"/>
                  </a:lnTo>
                  <a:lnTo>
                    <a:pt x="323" y="181"/>
                  </a:lnTo>
                  <a:lnTo>
                    <a:pt x="316" y="154"/>
                  </a:lnTo>
                  <a:lnTo>
                    <a:pt x="307" y="132"/>
                  </a:lnTo>
                  <a:lnTo>
                    <a:pt x="294" y="113"/>
                  </a:lnTo>
                  <a:lnTo>
                    <a:pt x="278" y="98"/>
                  </a:lnTo>
                  <a:lnTo>
                    <a:pt x="259" y="88"/>
                  </a:lnTo>
                  <a:lnTo>
                    <a:pt x="237" y="81"/>
                  </a:lnTo>
                  <a:lnTo>
                    <a:pt x="214" y="79"/>
                  </a:lnTo>
                  <a:close/>
                  <a:moveTo>
                    <a:pt x="214" y="0"/>
                  </a:moveTo>
                  <a:lnTo>
                    <a:pt x="251" y="2"/>
                  </a:lnTo>
                  <a:lnTo>
                    <a:pt x="285" y="10"/>
                  </a:lnTo>
                  <a:lnTo>
                    <a:pt x="315" y="21"/>
                  </a:lnTo>
                  <a:lnTo>
                    <a:pt x="343" y="38"/>
                  </a:lnTo>
                  <a:lnTo>
                    <a:pt x="368" y="58"/>
                  </a:lnTo>
                  <a:lnTo>
                    <a:pt x="388" y="83"/>
                  </a:lnTo>
                  <a:lnTo>
                    <a:pt x="405" y="110"/>
                  </a:lnTo>
                  <a:lnTo>
                    <a:pt x="418" y="142"/>
                  </a:lnTo>
                  <a:lnTo>
                    <a:pt x="424" y="176"/>
                  </a:lnTo>
                  <a:lnTo>
                    <a:pt x="427" y="212"/>
                  </a:lnTo>
                  <a:lnTo>
                    <a:pt x="424" y="248"/>
                  </a:lnTo>
                  <a:lnTo>
                    <a:pt x="418" y="282"/>
                  </a:lnTo>
                  <a:lnTo>
                    <a:pt x="405" y="313"/>
                  </a:lnTo>
                  <a:lnTo>
                    <a:pt x="388" y="340"/>
                  </a:lnTo>
                  <a:lnTo>
                    <a:pt x="368" y="365"/>
                  </a:lnTo>
                  <a:lnTo>
                    <a:pt x="343" y="385"/>
                  </a:lnTo>
                  <a:lnTo>
                    <a:pt x="315" y="402"/>
                  </a:lnTo>
                  <a:lnTo>
                    <a:pt x="285" y="414"/>
                  </a:lnTo>
                  <a:lnTo>
                    <a:pt x="251" y="422"/>
                  </a:lnTo>
                  <a:lnTo>
                    <a:pt x="214" y="424"/>
                  </a:lnTo>
                  <a:lnTo>
                    <a:pt x="177" y="422"/>
                  </a:lnTo>
                  <a:lnTo>
                    <a:pt x="142" y="414"/>
                  </a:lnTo>
                  <a:lnTo>
                    <a:pt x="112" y="402"/>
                  </a:lnTo>
                  <a:lnTo>
                    <a:pt x="84" y="385"/>
                  </a:lnTo>
                  <a:lnTo>
                    <a:pt x="59" y="365"/>
                  </a:lnTo>
                  <a:lnTo>
                    <a:pt x="39" y="340"/>
                  </a:lnTo>
                  <a:lnTo>
                    <a:pt x="22" y="313"/>
                  </a:lnTo>
                  <a:lnTo>
                    <a:pt x="11" y="282"/>
                  </a:lnTo>
                  <a:lnTo>
                    <a:pt x="3" y="248"/>
                  </a:lnTo>
                  <a:lnTo>
                    <a:pt x="0" y="212"/>
                  </a:lnTo>
                  <a:lnTo>
                    <a:pt x="3" y="176"/>
                  </a:lnTo>
                  <a:lnTo>
                    <a:pt x="11" y="142"/>
                  </a:lnTo>
                  <a:lnTo>
                    <a:pt x="22" y="110"/>
                  </a:lnTo>
                  <a:lnTo>
                    <a:pt x="39" y="83"/>
                  </a:lnTo>
                  <a:lnTo>
                    <a:pt x="59" y="58"/>
                  </a:lnTo>
                  <a:lnTo>
                    <a:pt x="84" y="38"/>
                  </a:lnTo>
                  <a:lnTo>
                    <a:pt x="112" y="21"/>
                  </a:lnTo>
                  <a:lnTo>
                    <a:pt x="142" y="10"/>
                  </a:lnTo>
                  <a:lnTo>
                    <a:pt x="177" y="2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gray">
            <a:xfrm>
              <a:off x="1455323" y="6536283"/>
              <a:ext cx="172657" cy="175611"/>
            </a:xfrm>
            <a:custGeom>
              <a:avLst/>
              <a:gdLst>
                <a:gd name="T0" fmla="*/ 163 w 409"/>
                <a:gd name="T1" fmla="*/ 0 h 416"/>
                <a:gd name="T2" fmla="*/ 238 w 409"/>
                <a:gd name="T3" fmla="*/ 0 h 416"/>
                <a:gd name="T4" fmla="*/ 409 w 409"/>
                <a:gd name="T5" fmla="*/ 416 h 416"/>
                <a:gd name="T6" fmla="*/ 309 w 409"/>
                <a:gd name="T7" fmla="*/ 416 h 416"/>
                <a:gd name="T8" fmla="*/ 269 w 409"/>
                <a:gd name="T9" fmla="*/ 317 h 416"/>
                <a:gd name="T10" fmla="*/ 266 w 409"/>
                <a:gd name="T11" fmla="*/ 311 h 416"/>
                <a:gd name="T12" fmla="*/ 240 w 409"/>
                <a:gd name="T13" fmla="*/ 240 h 416"/>
                <a:gd name="T14" fmla="*/ 221 w 409"/>
                <a:gd name="T15" fmla="*/ 184 h 416"/>
                <a:gd name="T16" fmla="*/ 214 w 409"/>
                <a:gd name="T17" fmla="*/ 164 h 416"/>
                <a:gd name="T18" fmla="*/ 210 w 409"/>
                <a:gd name="T19" fmla="*/ 148 h 416"/>
                <a:gd name="T20" fmla="*/ 206 w 409"/>
                <a:gd name="T21" fmla="*/ 135 h 416"/>
                <a:gd name="T22" fmla="*/ 203 w 409"/>
                <a:gd name="T23" fmla="*/ 124 h 416"/>
                <a:gd name="T24" fmla="*/ 202 w 409"/>
                <a:gd name="T25" fmla="*/ 124 h 416"/>
                <a:gd name="T26" fmla="*/ 199 w 409"/>
                <a:gd name="T27" fmla="*/ 135 h 416"/>
                <a:gd name="T28" fmla="*/ 195 w 409"/>
                <a:gd name="T29" fmla="*/ 149 h 416"/>
                <a:gd name="T30" fmla="*/ 189 w 409"/>
                <a:gd name="T31" fmla="*/ 165 h 416"/>
                <a:gd name="T32" fmla="*/ 183 w 409"/>
                <a:gd name="T33" fmla="*/ 184 h 416"/>
                <a:gd name="T34" fmla="*/ 161 w 409"/>
                <a:gd name="T35" fmla="*/ 240 h 416"/>
                <a:gd name="T36" fmla="*/ 136 w 409"/>
                <a:gd name="T37" fmla="*/ 315 h 416"/>
                <a:gd name="T38" fmla="*/ 134 w 409"/>
                <a:gd name="T39" fmla="*/ 317 h 416"/>
                <a:gd name="T40" fmla="*/ 97 w 409"/>
                <a:gd name="T41" fmla="*/ 416 h 416"/>
                <a:gd name="T42" fmla="*/ 0 w 409"/>
                <a:gd name="T43" fmla="*/ 416 h 416"/>
                <a:gd name="T44" fmla="*/ 163 w 409"/>
                <a:gd name="T4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416">
                  <a:moveTo>
                    <a:pt x="163" y="0"/>
                  </a:moveTo>
                  <a:lnTo>
                    <a:pt x="238" y="0"/>
                  </a:lnTo>
                  <a:lnTo>
                    <a:pt x="409" y="416"/>
                  </a:lnTo>
                  <a:lnTo>
                    <a:pt x="309" y="416"/>
                  </a:lnTo>
                  <a:lnTo>
                    <a:pt x="269" y="317"/>
                  </a:lnTo>
                  <a:lnTo>
                    <a:pt x="266" y="311"/>
                  </a:lnTo>
                  <a:lnTo>
                    <a:pt x="240" y="240"/>
                  </a:lnTo>
                  <a:lnTo>
                    <a:pt x="221" y="184"/>
                  </a:lnTo>
                  <a:lnTo>
                    <a:pt x="214" y="164"/>
                  </a:lnTo>
                  <a:lnTo>
                    <a:pt x="210" y="148"/>
                  </a:lnTo>
                  <a:lnTo>
                    <a:pt x="206" y="135"/>
                  </a:lnTo>
                  <a:lnTo>
                    <a:pt x="203" y="124"/>
                  </a:lnTo>
                  <a:lnTo>
                    <a:pt x="202" y="124"/>
                  </a:lnTo>
                  <a:lnTo>
                    <a:pt x="199" y="135"/>
                  </a:lnTo>
                  <a:lnTo>
                    <a:pt x="195" y="149"/>
                  </a:lnTo>
                  <a:lnTo>
                    <a:pt x="189" y="165"/>
                  </a:lnTo>
                  <a:lnTo>
                    <a:pt x="183" y="184"/>
                  </a:lnTo>
                  <a:lnTo>
                    <a:pt x="161" y="240"/>
                  </a:lnTo>
                  <a:lnTo>
                    <a:pt x="136" y="315"/>
                  </a:lnTo>
                  <a:lnTo>
                    <a:pt x="134" y="317"/>
                  </a:lnTo>
                  <a:lnTo>
                    <a:pt x="97" y="416"/>
                  </a:lnTo>
                  <a:lnTo>
                    <a:pt x="0" y="416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gray">
            <a:xfrm>
              <a:off x="1522444" y="6629576"/>
              <a:ext cx="36727" cy="48969"/>
            </a:xfrm>
            <a:custGeom>
              <a:avLst/>
              <a:gdLst>
                <a:gd name="T0" fmla="*/ 43 w 87"/>
                <a:gd name="T1" fmla="*/ 0 h 116"/>
                <a:gd name="T2" fmla="*/ 87 w 87"/>
                <a:gd name="T3" fmla="*/ 116 h 116"/>
                <a:gd name="T4" fmla="*/ 0 w 87"/>
                <a:gd name="T5" fmla="*/ 116 h 116"/>
                <a:gd name="T6" fmla="*/ 43 w 87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6">
                  <a:moveTo>
                    <a:pt x="43" y="0"/>
                  </a:moveTo>
                  <a:lnTo>
                    <a:pt x="87" y="116"/>
                  </a:lnTo>
                  <a:lnTo>
                    <a:pt x="0" y="1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gray">
            <a:xfrm>
              <a:off x="1607717" y="6537127"/>
              <a:ext cx="146484" cy="174767"/>
            </a:xfrm>
            <a:custGeom>
              <a:avLst/>
              <a:gdLst>
                <a:gd name="T0" fmla="*/ 0 w 347"/>
                <a:gd name="T1" fmla="*/ 0 h 414"/>
                <a:gd name="T2" fmla="*/ 347 w 347"/>
                <a:gd name="T3" fmla="*/ 0 h 414"/>
                <a:gd name="T4" fmla="*/ 317 w 347"/>
                <a:gd name="T5" fmla="*/ 77 h 414"/>
                <a:gd name="T6" fmla="*/ 216 w 347"/>
                <a:gd name="T7" fmla="*/ 77 h 414"/>
                <a:gd name="T8" fmla="*/ 216 w 347"/>
                <a:gd name="T9" fmla="*/ 414 h 414"/>
                <a:gd name="T10" fmla="*/ 120 w 347"/>
                <a:gd name="T11" fmla="*/ 414 h 414"/>
                <a:gd name="T12" fmla="*/ 120 w 347"/>
                <a:gd name="T13" fmla="*/ 77 h 414"/>
                <a:gd name="T14" fmla="*/ 0 w 347"/>
                <a:gd name="T15" fmla="*/ 77 h 414"/>
                <a:gd name="T16" fmla="*/ 0 w 347"/>
                <a:gd name="T1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414">
                  <a:moveTo>
                    <a:pt x="0" y="0"/>
                  </a:moveTo>
                  <a:lnTo>
                    <a:pt x="347" y="0"/>
                  </a:lnTo>
                  <a:lnTo>
                    <a:pt x="317" y="77"/>
                  </a:lnTo>
                  <a:lnTo>
                    <a:pt x="216" y="77"/>
                  </a:lnTo>
                  <a:lnTo>
                    <a:pt x="216" y="414"/>
                  </a:lnTo>
                  <a:lnTo>
                    <a:pt x="120" y="414"/>
                  </a:lnTo>
                  <a:lnTo>
                    <a:pt x="120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gray">
            <a:xfrm>
              <a:off x="1772353" y="6536705"/>
              <a:ext cx="123266" cy="174767"/>
            </a:xfrm>
            <a:custGeom>
              <a:avLst/>
              <a:gdLst>
                <a:gd name="T0" fmla="*/ 0 w 292"/>
                <a:gd name="T1" fmla="*/ 0 h 414"/>
                <a:gd name="T2" fmla="*/ 292 w 292"/>
                <a:gd name="T3" fmla="*/ 0 h 414"/>
                <a:gd name="T4" fmla="*/ 292 w 292"/>
                <a:gd name="T5" fmla="*/ 0 h 414"/>
                <a:gd name="T6" fmla="*/ 260 w 292"/>
                <a:gd name="T7" fmla="*/ 77 h 414"/>
                <a:gd name="T8" fmla="*/ 96 w 292"/>
                <a:gd name="T9" fmla="*/ 77 h 414"/>
                <a:gd name="T10" fmla="*/ 96 w 292"/>
                <a:gd name="T11" fmla="*/ 165 h 414"/>
                <a:gd name="T12" fmla="*/ 233 w 292"/>
                <a:gd name="T13" fmla="*/ 165 h 414"/>
                <a:gd name="T14" fmla="*/ 233 w 292"/>
                <a:gd name="T15" fmla="*/ 242 h 414"/>
                <a:gd name="T16" fmla="*/ 96 w 292"/>
                <a:gd name="T17" fmla="*/ 242 h 414"/>
                <a:gd name="T18" fmla="*/ 96 w 292"/>
                <a:gd name="T19" fmla="*/ 336 h 414"/>
                <a:gd name="T20" fmla="*/ 258 w 292"/>
                <a:gd name="T21" fmla="*/ 336 h 414"/>
                <a:gd name="T22" fmla="*/ 287 w 292"/>
                <a:gd name="T23" fmla="*/ 411 h 414"/>
                <a:gd name="T24" fmla="*/ 289 w 292"/>
                <a:gd name="T25" fmla="*/ 414 h 414"/>
                <a:gd name="T26" fmla="*/ 0 w 292"/>
                <a:gd name="T27" fmla="*/ 414 h 414"/>
                <a:gd name="T28" fmla="*/ 0 w 292"/>
                <a:gd name="T2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414">
                  <a:moveTo>
                    <a:pt x="0" y="0"/>
                  </a:moveTo>
                  <a:lnTo>
                    <a:pt x="292" y="0"/>
                  </a:lnTo>
                  <a:lnTo>
                    <a:pt x="292" y="0"/>
                  </a:lnTo>
                  <a:lnTo>
                    <a:pt x="260" y="77"/>
                  </a:lnTo>
                  <a:lnTo>
                    <a:pt x="96" y="77"/>
                  </a:lnTo>
                  <a:lnTo>
                    <a:pt x="96" y="165"/>
                  </a:lnTo>
                  <a:lnTo>
                    <a:pt x="233" y="165"/>
                  </a:lnTo>
                  <a:lnTo>
                    <a:pt x="233" y="242"/>
                  </a:lnTo>
                  <a:lnTo>
                    <a:pt x="96" y="242"/>
                  </a:lnTo>
                  <a:lnTo>
                    <a:pt x="96" y="336"/>
                  </a:lnTo>
                  <a:lnTo>
                    <a:pt x="258" y="336"/>
                  </a:lnTo>
                  <a:lnTo>
                    <a:pt x="287" y="411"/>
                  </a:lnTo>
                  <a:lnTo>
                    <a:pt x="289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gray">
            <a:xfrm>
              <a:off x="1907861" y="6535438"/>
              <a:ext cx="144373" cy="178988"/>
            </a:xfrm>
            <a:custGeom>
              <a:avLst/>
              <a:gdLst>
                <a:gd name="T0" fmla="*/ 228 w 342"/>
                <a:gd name="T1" fmla="*/ 0 h 424"/>
                <a:gd name="T2" fmla="*/ 261 w 342"/>
                <a:gd name="T3" fmla="*/ 1 h 424"/>
                <a:gd name="T4" fmla="*/ 290 w 342"/>
                <a:gd name="T5" fmla="*/ 4 h 424"/>
                <a:gd name="T6" fmla="*/ 317 w 342"/>
                <a:gd name="T7" fmla="*/ 11 h 424"/>
                <a:gd name="T8" fmla="*/ 341 w 342"/>
                <a:gd name="T9" fmla="*/ 19 h 424"/>
                <a:gd name="T10" fmla="*/ 310 w 342"/>
                <a:gd name="T11" fmla="*/ 93 h 424"/>
                <a:gd name="T12" fmla="*/ 284 w 342"/>
                <a:gd name="T13" fmla="*/ 85 h 424"/>
                <a:gd name="T14" fmla="*/ 257 w 342"/>
                <a:gd name="T15" fmla="*/ 81 h 424"/>
                <a:gd name="T16" fmla="*/ 230 w 342"/>
                <a:gd name="T17" fmla="*/ 79 h 424"/>
                <a:gd name="T18" fmla="*/ 202 w 342"/>
                <a:gd name="T19" fmla="*/ 81 h 424"/>
                <a:gd name="T20" fmla="*/ 178 w 342"/>
                <a:gd name="T21" fmla="*/ 88 h 424"/>
                <a:gd name="T22" fmla="*/ 157 w 342"/>
                <a:gd name="T23" fmla="*/ 98 h 424"/>
                <a:gd name="T24" fmla="*/ 140 w 342"/>
                <a:gd name="T25" fmla="*/ 111 h 424"/>
                <a:gd name="T26" fmla="*/ 126 w 342"/>
                <a:gd name="T27" fmla="*/ 128 h 424"/>
                <a:gd name="T28" fmla="*/ 115 w 342"/>
                <a:gd name="T29" fmla="*/ 148 h 424"/>
                <a:gd name="T30" fmla="*/ 108 w 342"/>
                <a:gd name="T31" fmla="*/ 168 h 424"/>
                <a:gd name="T32" fmla="*/ 104 w 342"/>
                <a:gd name="T33" fmla="*/ 190 h 424"/>
                <a:gd name="T34" fmla="*/ 102 w 342"/>
                <a:gd name="T35" fmla="*/ 214 h 424"/>
                <a:gd name="T36" fmla="*/ 104 w 342"/>
                <a:gd name="T37" fmla="*/ 241 h 424"/>
                <a:gd name="T38" fmla="*/ 111 w 342"/>
                <a:gd name="T39" fmla="*/ 267 h 424"/>
                <a:gd name="T40" fmla="*/ 122 w 342"/>
                <a:gd name="T41" fmla="*/ 288 h 424"/>
                <a:gd name="T42" fmla="*/ 137 w 342"/>
                <a:gd name="T43" fmla="*/ 308 h 424"/>
                <a:gd name="T44" fmla="*/ 155 w 342"/>
                <a:gd name="T45" fmla="*/ 323 h 424"/>
                <a:gd name="T46" fmla="*/ 176 w 342"/>
                <a:gd name="T47" fmla="*/ 335 h 424"/>
                <a:gd name="T48" fmla="*/ 201 w 342"/>
                <a:gd name="T49" fmla="*/ 341 h 424"/>
                <a:gd name="T50" fmla="*/ 229 w 342"/>
                <a:gd name="T51" fmla="*/ 345 h 424"/>
                <a:gd name="T52" fmla="*/ 258 w 342"/>
                <a:gd name="T53" fmla="*/ 341 h 424"/>
                <a:gd name="T54" fmla="*/ 287 w 342"/>
                <a:gd name="T55" fmla="*/ 335 h 424"/>
                <a:gd name="T56" fmla="*/ 313 w 342"/>
                <a:gd name="T57" fmla="*/ 325 h 424"/>
                <a:gd name="T58" fmla="*/ 342 w 342"/>
                <a:gd name="T59" fmla="*/ 398 h 424"/>
                <a:gd name="T60" fmla="*/ 309 w 342"/>
                <a:gd name="T61" fmla="*/ 410 h 424"/>
                <a:gd name="T62" fmla="*/ 278 w 342"/>
                <a:gd name="T63" fmla="*/ 418 h 424"/>
                <a:gd name="T64" fmla="*/ 247 w 342"/>
                <a:gd name="T65" fmla="*/ 423 h 424"/>
                <a:gd name="T66" fmla="*/ 217 w 342"/>
                <a:gd name="T67" fmla="*/ 424 h 424"/>
                <a:gd name="T68" fmla="*/ 179 w 342"/>
                <a:gd name="T69" fmla="*/ 422 h 424"/>
                <a:gd name="T70" fmla="*/ 146 w 342"/>
                <a:gd name="T71" fmla="*/ 416 h 424"/>
                <a:gd name="T72" fmla="*/ 115 w 342"/>
                <a:gd name="T73" fmla="*/ 406 h 424"/>
                <a:gd name="T74" fmla="*/ 88 w 342"/>
                <a:gd name="T75" fmla="*/ 392 h 424"/>
                <a:gd name="T76" fmla="*/ 66 w 342"/>
                <a:gd name="T77" fmla="*/ 374 h 424"/>
                <a:gd name="T78" fmla="*/ 45 w 342"/>
                <a:gd name="T79" fmla="*/ 355 h 424"/>
                <a:gd name="T80" fmla="*/ 28 w 342"/>
                <a:gd name="T81" fmla="*/ 331 h 424"/>
                <a:gd name="T82" fmla="*/ 16 w 342"/>
                <a:gd name="T83" fmla="*/ 305 h 424"/>
                <a:gd name="T84" fmla="*/ 7 w 342"/>
                <a:gd name="T85" fmla="*/ 277 h 424"/>
                <a:gd name="T86" fmla="*/ 1 w 342"/>
                <a:gd name="T87" fmla="*/ 247 h 424"/>
                <a:gd name="T88" fmla="*/ 0 w 342"/>
                <a:gd name="T89" fmla="*/ 215 h 424"/>
                <a:gd name="T90" fmla="*/ 2 w 342"/>
                <a:gd name="T91" fmla="*/ 180 h 424"/>
                <a:gd name="T92" fmla="*/ 10 w 342"/>
                <a:gd name="T93" fmla="*/ 146 h 424"/>
                <a:gd name="T94" fmla="*/ 23 w 342"/>
                <a:gd name="T95" fmla="*/ 116 h 424"/>
                <a:gd name="T96" fmla="*/ 40 w 342"/>
                <a:gd name="T97" fmla="*/ 88 h 424"/>
                <a:gd name="T98" fmla="*/ 61 w 342"/>
                <a:gd name="T99" fmla="*/ 63 h 424"/>
                <a:gd name="T100" fmla="*/ 87 w 342"/>
                <a:gd name="T101" fmla="*/ 41 h 424"/>
                <a:gd name="T102" fmla="*/ 116 w 342"/>
                <a:gd name="T103" fmla="*/ 23 h 424"/>
                <a:gd name="T104" fmla="*/ 150 w 342"/>
                <a:gd name="T105" fmla="*/ 11 h 424"/>
                <a:gd name="T106" fmla="*/ 187 w 342"/>
                <a:gd name="T107" fmla="*/ 2 h 424"/>
                <a:gd name="T108" fmla="*/ 228 w 342"/>
                <a:gd name="T10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424">
                  <a:moveTo>
                    <a:pt x="228" y="0"/>
                  </a:moveTo>
                  <a:lnTo>
                    <a:pt x="261" y="1"/>
                  </a:lnTo>
                  <a:lnTo>
                    <a:pt x="290" y="4"/>
                  </a:lnTo>
                  <a:lnTo>
                    <a:pt x="317" y="11"/>
                  </a:lnTo>
                  <a:lnTo>
                    <a:pt x="341" y="19"/>
                  </a:lnTo>
                  <a:lnTo>
                    <a:pt x="310" y="93"/>
                  </a:lnTo>
                  <a:lnTo>
                    <a:pt x="284" y="85"/>
                  </a:lnTo>
                  <a:lnTo>
                    <a:pt x="257" y="81"/>
                  </a:lnTo>
                  <a:lnTo>
                    <a:pt x="230" y="79"/>
                  </a:lnTo>
                  <a:lnTo>
                    <a:pt x="202" y="81"/>
                  </a:lnTo>
                  <a:lnTo>
                    <a:pt x="178" y="88"/>
                  </a:lnTo>
                  <a:lnTo>
                    <a:pt x="157" y="98"/>
                  </a:lnTo>
                  <a:lnTo>
                    <a:pt x="140" y="111"/>
                  </a:lnTo>
                  <a:lnTo>
                    <a:pt x="126" y="128"/>
                  </a:lnTo>
                  <a:lnTo>
                    <a:pt x="115" y="148"/>
                  </a:lnTo>
                  <a:lnTo>
                    <a:pt x="108" y="168"/>
                  </a:lnTo>
                  <a:lnTo>
                    <a:pt x="104" y="190"/>
                  </a:lnTo>
                  <a:lnTo>
                    <a:pt x="102" y="214"/>
                  </a:lnTo>
                  <a:lnTo>
                    <a:pt x="104" y="241"/>
                  </a:lnTo>
                  <a:lnTo>
                    <a:pt x="111" y="267"/>
                  </a:lnTo>
                  <a:lnTo>
                    <a:pt x="122" y="288"/>
                  </a:lnTo>
                  <a:lnTo>
                    <a:pt x="137" y="308"/>
                  </a:lnTo>
                  <a:lnTo>
                    <a:pt x="155" y="323"/>
                  </a:lnTo>
                  <a:lnTo>
                    <a:pt x="176" y="335"/>
                  </a:lnTo>
                  <a:lnTo>
                    <a:pt x="201" y="341"/>
                  </a:lnTo>
                  <a:lnTo>
                    <a:pt x="229" y="345"/>
                  </a:lnTo>
                  <a:lnTo>
                    <a:pt x="258" y="341"/>
                  </a:lnTo>
                  <a:lnTo>
                    <a:pt x="287" y="335"/>
                  </a:lnTo>
                  <a:lnTo>
                    <a:pt x="313" y="325"/>
                  </a:lnTo>
                  <a:lnTo>
                    <a:pt x="342" y="398"/>
                  </a:lnTo>
                  <a:lnTo>
                    <a:pt x="309" y="410"/>
                  </a:lnTo>
                  <a:lnTo>
                    <a:pt x="278" y="418"/>
                  </a:lnTo>
                  <a:lnTo>
                    <a:pt x="247" y="423"/>
                  </a:lnTo>
                  <a:lnTo>
                    <a:pt x="217" y="424"/>
                  </a:lnTo>
                  <a:lnTo>
                    <a:pt x="179" y="422"/>
                  </a:lnTo>
                  <a:lnTo>
                    <a:pt x="146" y="416"/>
                  </a:lnTo>
                  <a:lnTo>
                    <a:pt x="115" y="406"/>
                  </a:lnTo>
                  <a:lnTo>
                    <a:pt x="88" y="392"/>
                  </a:lnTo>
                  <a:lnTo>
                    <a:pt x="66" y="374"/>
                  </a:lnTo>
                  <a:lnTo>
                    <a:pt x="45" y="355"/>
                  </a:lnTo>
                  <a:lnTo>
                    <a:pt x="28" y="331"/>
                  </a:lnTo>
                  <a:lnTo>
                    <a:pt x="16" y="305"/>
                  </a:lnTo>
                  <a:lnTo>
                    <a:pt x="7" y="277"/>
                  </a:lnTo>
                  <a:lnTo>
                    <a:pt x="1" y="247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10" y="146"/>
                  </a:lnTo>
                  <a:lnTo>
                    <a:pt x="23" y="116"/>
                  </a:lnTo>
                  <a:lnTo>
                    <a:pt x="40" y="88"/>
                  </a:lnTo>
                  <a:lnTo>
                    <a:pt x="61" y="63"/>
                  </a:lnTo>
                  <a:lnTo>
                    <a:pt x="87" y="41"/>
                  </a:lnTo>
                  <a:lnTo>
                    <a:pt x="116" y="23"/>
                  </a:lnTo>
                  <a:lnTo>
                    <a:pt x="150" y="11"/>
                  </a:lnTo>
                  <a:lnTo>
                    <a:pt x="187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gray">
            <a:xfrm>
              <a:off x="1300397" y="6537127"/>
              <a:ext cx="178567" cy="175611"/>
            </a:xfrm>
            <a:custGeom>
              <a:avLst/>
              <a:gdLst>
                <a:gd name="T0" fmla="*/ 0 w 423"/>
                <a:gd name="T1" fmla="*/ 0 h 416"/>
                <a:gd name="T2" fmla="*/ 103 w 423"/>
                <a:gd name="T3" fmla="*/ 0 h 416"/>
                <a:gd name="T4" fmla="*/ 182 w 423"/>
                <a:gd name="T5" fmla="*/ 207 h 416"/>
                <a:gd name="T6" fmla="*/ 198 w 423"/>
                <a:gd name="T7" fmla="*/ 248 h 416"/>
                <a:gd name="T8" fmla="*/ 211 w 423"/>
                <a:gd name="T9" fmla="*/ 287 h 416"/>
                <a:gd name="T10" fmla="*/ 212 w 423"/>
                <a:gd name="T11" fmla="*/ 287 h 416"/>
                <a:gd name="T12" fmla="*/ 226 w 423"/>
                <a:gd name="T13" fmla="*/ 248 h 416"/>
                <a:gd name="T14" fmla="*/ 242 w 423"/>
                <a:gd name="T15" fmla="*/ 207 h 416"/>
                <a:gd name="T16" fmla="*/ 321 w 423"/>
                <a:gd name="T17" fmla="*/ 0 h 416"/>
                <a:gd name="T18" fmla="*/ 423 w 423"/>
                <a:gd name="T19" fmla="*/ 0 h 416"/>
                <a:gd name="T20" fmla="*/ 252 w 423"/>
                <a:gd name="T21" fmla="*/ 416 h 416"/>
                <a:gd name="T22" fmla="*/ 172 w 423"/>
                <a:gd name="T23" fmla="*/ 416 h 416"/>
                <a:gd name="T24" fmla="*/ 0 w 423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16">
                  <a:moveTo>
                    <a:pt x="0" y="0"/>
                  </a:moveTo>
                  <a:lnTo>
                    <a:pt x="103" y="0"/>
                  </a:lnTo>
                  <a:lnTo>
                    <a:pt x="182" y="207"/>
                  </a:lnTo>
                  <a:lnTo>
                    <a:pt x="198" y="248"/>
                  </a:lnTo>
                  <a:lnTo>
                    <a:pt x="211" y="287"/>
                  </a:lnTo>
                  <a:lnTo>
                    <a:pt x="212" y="287"/>
                  </a:lnTo>
                  <a:lnTo>
                    <a:pt x="226" y="248"/>
                  </a:lnTo>
                  <a:lnTo>
                    <a:pt x="242" y="207"/>
                  </a:lnTo>
                  <a:lnTo>
                    <a:pt x="321" y="0"/>
                  </a:lnTo>
                  <a:lnTo>
                    <a:pt x="423" y="0"/>
                  </a:lnTo>
                  <a:lnTo>
                    <a:pt x="252" y="416"/>
                  </a:lnTo>
                  <a:lnTo>
                    <a:pt x="172" y="4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841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5000">
                <a:srgbClr val="004A8C"/>
              </a:gs>
              <a:gs pos="0">
                <a:srgbClr val="004A8C">
                  <a:lumMod val="80000"/>
                  <a:lumOff val="20000"/>
                </a:srgbClr>
              </a:gs>
              <a:gs pos="100000">
                <a:srgbClr val="004A8C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77830" tIns="38918" rIns="77830" bIns="38918" rtlCol="0" anchor="ctr"/>
          <a:lstStyle/>
          <a:p>
            <a:pPr marL="0" marR="0" lvl="0" indent="0" algn="ctr" defTabSz="7783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itel 1"/>
          <p:cNvSpPr>
            <a:spLocks noGrp="1"/>
          </p:cNvSpPr>
          <p:nvPr userDrawn="1">
            <p:ph type="ctrTitle"/>
          </p:nvPr>
        </p:nvSpPr>
        <p:spPr bwMode="ltGray">
          <a:xfrm>
            <a:off x="415390" y="341826"/>
            <a:ext cx="5480156" cy="659088"/>
          </a:xfrm>
        </p:spPr>
        <p:txBody>
          <a:bodyPr lIns="0" tIns="0" rIns="0" bIns="0" anchor="b" anchorCtr="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 bwMode="ltGray">
          <a:xfrm>
            <a:off x="7281280" y="4415622"/>
            <a:ext cx="0" cy="2584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 userDrawn="1"/>
        </p:nvGrpSpPr>
        <p:grpSpPr bwMode="ltGray">
          <a:xfrm>
            <a:off x="7379131" y="4455700"/>
            <a:ext cx="1342476" cy="178327"/>
            <a:chOff x="482283" y="6493646"/>
            <a:chExt cx="1569951" cy="262151"/>
          </a:xfrm>
        </p:grpSpPr>
        <p:sp>
          <p:nvSpPr>
            <p:cNvPr id="19" name="Freeform 7"/>
            <p:cNvSpPr>
              <a:spLocks/>
            </p:cNvSpPr>
            <p:nvPr userDrawn="1"/>
          </p:nvSpPr>
          <p:spPr bwMode="ltGray">
            <a:xfrm>
              <a:off x="482283" y="6493646"/>
              <a:ext cx="361355" cy="262151"/>
            </a:xfrm>
            <a:custGeom>
              <a:avLst/>
              <a:gdLst/>
              <a:ahLst/>
              <a:cxnLst/>
              <a:rect l="l" t="t" r="r" b="b"/>
              <a:pathLst>
                <a:path w="1358900" h="985838">
                  <a:moveTo>
                    <a:pt x="889001" y="163513"/>
                  </a:moveTo>
                  <a:lnTo>
                    <a:pt x="636588" y="820738"/>
                  </a:lnTo>
                  <a:lnTo>
                    <a:pt x="800101" y="820738"/>
                  </a:lnTo>
                  <a:lnTo>
                    <a:pt x="1054101" y="163513"/>
                  </a:lnTo>
                  <a:close/>
                  <a:moveTo>
                    <a:pt x="560387" y="163513"/>
                  </a:moveTo>
                  <a:lnTo>
                    <a:pt x="307975" y="820738"/>
                  </a:lnTo>
                  <a:lnTo>
                    <a:pt x="471488" y="820738"/>
                  </a:lnTo>
                  <a:lnTo>
                    <a:pt x="723900" y="163513"/>
                  </a:lnTo>
                  <a:close/>
                  <a:moveTo>
                    <a:pt x="379413" y="0"/>
                  </a:moveTo>
                  <a:lnTo>
                    <a:pt x="1358900" y="0"/>
                  </a:lnTo>
                  <a:lnTo>
                    <a:pt x="979487" y="985838"/>
                  </a:lnTo>
                  <a:lnTo>
                    <a:pt x="0" y="98583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ltGray">
            <a:xfrm>
              <a:off x="927222" y="6537127"/>
              <a:ext cx="166747" cy="174767"/>
            </a:xfrm>
            <a:custGeom>
              <a:avLst/>
              <a:gdLst>
                <a:gd name="T0" fmla="*/ 0 w 395"/>
                <a:gd name="T1" fmla="*/ 0 h 414"/>
                <a:gd name="T2" fmla="*/ 96 w 395"/>
                <a:gd name="T3" fmla="*/ 0 h 414"/>
                <a:gd name="T4" fmla="*/ 262 w 395"/>
                <a:gd name="T5" fmla="*/ 209 h 414"/>
                <a:gd name="T6" fmla="*/ 281 w 395"/>
                <a:gd name="T7" fmla="*/ 234 h 414"/>
                <a:gd name="T8" fmla="*/ 299 w 395"/>
                <a:gd name="T9" fmla="*/ 260 h 414"/>
                <a:gd name="T10" fmla="*/ 300 w 395"/>
                <a:gd name="T11" fmla="*/ 260 h 414"/>
                <a:gd name="T12" fmla="*/ 300 w 395"/>
                <a:gd name="T13" fmla="*/ 242 h 414"/>
                <a:gd name="T14" fmla="*/ 299 w 395"/>
                <a:gd name="T15" fmla="*/ 224 h 414"/>
                <a:gd name="T16" fmla="*/ 299 w 395"/>
                <a:gd name="T17" fmla="*/ 206 h 414"/>
                <a:gd name="T18" fmla="*/ 299 w 395"/>
                <a:gd name="T19" fmla="*/ 191 h 414"/>
                <a:gd name="T20" fmla="*/ 299 w 395"/>
                <a:gd name="T21" fmla="*/ 0 h 414"/>
                <a:gd name="T22" fmla="*/ 395 w 395"/>
                <a:gd name="T23" fmla="*/ 0 h 414"/>
                <a:gd name="T24" fmla="*/ 395 w 395"/>
                <a:gd name="T25" fmla="*/ 414 h 414"/>
                <a:gd name="T26" fmla="*/ 306 w 395"/>
                <a:gd name="T27" fmla="*/ 414 h 414"/>
                <a:gd name="T28" fmla="*/ 135 w 395"/>
                <a:gd name="T29" fmla="*/ 195 h 414"/>
                <a:gd name="T30" fmla="*/ 115 w 395"/>
                <a:gd name="T31" fmla="*/ 171 h 414"/>
                <a:gd name="T32" fmla="*/ 96 w 395"/>
                <a:gd name="T33" fmla="*/ 145 h 414"/>
                <a:gd name="T34" fmla="*/ 95 w 395"/>
                <a:gd name="T35" fmla="*/ 145 h 414"/>
                <a:gd name="T36" fmla="*/ 95 w 395"/>
                <a:gd name="T37" fmla="*/ 157 h 414"/>
                <a:gd name="T38" fmla="*/ 96 w 395"/>
                <a:gd name="T39" fmla="*/ 173 h 414"/>
                <a:gd name="T40" fmla="*/ 96 w 395"/>
                <a:gd name="T41" fmla="*/ 189 h 414"/>
                <a:gd name="T42" fmla="*/ 96 w 395"/>
                <a:gd name="T43" fmla="*/ 203 h 414"/>
                <a:gd name="T44" fmla="*/ 96 w 395"/>
                <a:gd name="T45" fmla="*/ 414 h 414"/>
                <a:gd name="T46" fmla="*/ 0 w 395"/>
                <a:gd name="T47" fmla="*/ 414 h 414"/>
                <a:gd name="T48" fmla="*/ 0 w 395"/>
                <a:gd name="T4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414">
                  <a:moveTo>
                    <a:pt x="0" y="0"/>
                  </a:moveTo>
                  <a:lnTo>
                    <a:pt x="96" y="0"/>
                  </a:lnTo>
                  <a:lnTo>
                    <a:pt x="262" y="209"/>
                  </a:lnTo>
                  <a:lnTo>
                    <a:pt x="281" y="234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0" y="242"/>
                  </a:lnTo>
                  <a:lnTo>
                    <a:pt x="299" y="224"/>
                  </a:lnTo>
                  <a:lnTo>
                    <a:pt x="299" y="206"/>
                  </a:lnTo>
                  <a:lnTo>
                    <a:pt x="299" y="191"/>
                  </a:lnTo>
                  <a:lnTo>
                    <a:pt x="299" y="0"/>
                  </a:lnTo>
                  <a:lnTo>
                    <a:pt x="395" y="0"/>
                  </a:lnTo>
                  <a:lnTo>
                    <a:pt x="395" y="414"/>
                  </a:lnTo>
                  <a:lnTo>
                    <a:pt x="306" y="414"/>
                  </a:lnTo>
                  <a:lnTo>
                    <a:pt x="135" y="195"/>
                  </a:lnTo>
                  <a:lnTo>
                    <a:pt x="115" y="171"/>
                  </a:lnTo>
                  <a:lnTo>
                    <a:pt x="96" y="145"/>
                  </a:lnTo>
                  <a:lnTo>
                    <a:pt x="95" y="145"/>
                  </a:lnTo>
                  <a:lnTo>
                    <a:pt x="95" y="157"/>
                  </a:lnTo>
                  <a:lnTo>
                    <a:pt x="96" y="173"/>
                  </a:lnTo>
                  <a:lnTo>
                    <a:pt x="96" y="189"/>
                  </a:lnTo>
                  <a:lnTo>
                    <a:pt x="96" y="203"/>
                  </a:lnTo>
                  <a:lnTo>
                    <a:pt x="96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ltGray">
            <a:xfrm>
              <a:off x="1125207" y="6535438"/>
              <a:ext cx="180255" cy="178988"/>
            </a:xfrm>
            <a:custGeom>
              <a:avLst/>
              <a:gdLst>
                <a:gd name="T0" fmla="*/ 190 w 427"/>
                <a:gd name="T1" fmla="*/ 81 h 424"/>
                <a:gd name="T2" fmla="*/ 149 w 427"/>
                <a:gd name="T3" fmla="*/ 98 h 424"/>
                <a:gd name="T4" fmla="*/ 120 w 427"/>
                <a:gd name="T5" fmla="*/ 132 h 424"/>
                <a:gd name="T6" fmla="*/ 104 w 427"/>
                <a:gd name="T7" fmla="*/ 181 h 424"/>
                <a:gd name="T8" fmla="*/ 104 w 427"/>
                <a:gd name="T9" fmla="*/ 242 h 424"/>
                <a:gd name="T10" fmla="*/ 120 w 427"/>
                <a:gd name="T11" fmla="*/ 292 h 424"/>
                <a:gd name="T12" fmla="*/ 149 w 427"/>
                <a:gd name="T13" fmla="*/ 326 h 424"/>
                <a:gd name="T14" fmla="*/ 190 w 427"/>
                <a:gd name="T15" fmla="*/ 343 h 424"/>
                <a:gd name="T16" fmla="*/ 237 w 427"/>
                <a:gd name="T17" fmla="*/ 343 h 424"/>
                <a:gd name="T18" fmla="*/ 278 w 427"/>
                <a:gd name="T19" fmla="*/ 326 h 424"/>
                <a:gd name="T20" fmla="*/ 307 w 427"/>
                <a:gd name="T21" fmla="*/ 292 h 424"/>
                <a:gd name="T22" fmla="*/ 323 w 427"/>
                <a:gd name="T23" fmla="*/ 242 h 424"/>
                <a:gd name="T24" fmla="*/ 323 w 427"/>
                <a:gd name="T25" fmla="*/ 181 h 424"/>
                <a:gd name="T26" fmla="*/ 307 w 427"/>
                <a:gd name="T27" fmla="*/ 132 h 424"/>
                <a:gd name="T28" fmla="*/ 278 w 427"/>
                <a:gd name="T29" fmla="*/ 98 h 424"/>
                <a:gd name="T30" fmla="*/ 237 w 427"/>
                <a:gd name="T31" fmla="*/ 81 h 424"/>
                <a:gd name="T32" fmla="*/ 214 w 427"/>
                <a:gd name="T33" fmla="*/ 0 h 424"/>
                <a:gd name="T34" fmla="*/ 285 w 427"/>
                <a:gd name="T35" fmla="*/ 10 h 424"/>
                <a:gd name="T36" fmla="*/ 343 w 427"/>
                <a:gd name="T37" fmla="*/ 38 h 424"/>
                <a:gd name="T38" fmla="*/ 388 w 427"/>
                <a:gd name="T39" fmla="*/ 83 h 424"/>
                <a:gd name="T40" fmla="*/ 418 w 427"/>
                <a:gd name="T41" fmla="*/ 142 h 424"/>
                <a:gd name="T42" fmla="*/ 427 w 427"/>
                <a:gd name="T43" fmla="*/ 212 h 424"/>
                <a:gd name="T44" fmla="*/ 418 w 427"/>
                <a:gd name="T45" fmla="*/ 282 h 424"/>
                <a:gd name="T46" fmla="*/ 388 w 427"/>
                <a:gd name="T47" fmla="*/ 340 h 424"/>
                <a:gd name="T48" fmla="*/ 343 w 427"/>
                <a:gd name="T49" fmla="*/ 385 h 424"/>
                <a:gd name="T50" fmla="*/ 285 w 427"/>
                <a:gd name="T51" fmla="*/ 414 h 424"/>
                <a:gd name="T52" fmla="*/ 214 w 427"/>
                <a:gd name="T53" fmla="*/ 424 h 424"/>
                <a:gd name="T54" fmla="*/ 142 w 427"/>
                <a:gd name="T55" fmla="*/ 414 h 424"/>
                <a:gd name="T56" fmla="*/ 84 w 427"/>
                <a:gd name="T57" fmla="*/ 385 h 424"/>
                <a:gd name="T58" fmla="*/ 39 w 427"/>
                <a:gd name="T59" fmla="*/ 340 h 424"/>
                <a:gd name="T60" fmla="*/ 11 w 427"/>
                <a:gd name="T61" fmla="*/ 282 h 424"/>
                <a:gd name="T62" fmla="*/ 0 w 427"/>
                <a:gd name="T63" fmla="*/ 212 h 424"/>
                <a:gd name="T64" fmla="*/ 11 w 427"/>
                <a:gd name="T65" fmla="*/ 142 h 424"/>
                <a:gd name="T66" fmla="*/ 39 w 427"/>
                <a:gd name="T67" fmla="*/ 83 h 424"/>
                <a:gd name="T68" fmla="*/ 84 w 427"/>
                <a:gd name="T69" fmla="*/ 38 h 424"/>
                <a:gd name="T70" fmla="*/ 142 w 427"/>
                <a:gd name="T71" fmla="*/ 10 h 424"/>
                <a:gd name="T72" fmla="*/ 214 w 427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4">
                  <a:moveTo>
                    <a:pt x="214" y="79"/>
                  </a:moveTo>
                  <a:lnTo>
                    <a:pt x="190" y="81"/>
                  </a:lnTo>
                  <a:lnTo>
                    <a:pt x="168" y="88"/>
                  </a:lnTo>
                  <a:lnTo>
                    <a:pt x="149" y="98"/>
                  </a:lnTo>
                  <a:lnTo>
                    <a:pt x="133" y="113"/>
                  </a:lnTo>
                  <a:lnTo>
                    <a:pt x="120" y="132"/>
                  </a:lnTo>
                  <a:lnTo>
                    <a:pt x="111" y="154"/>
                  </a:lnTo>
                  <a:lnTo>
                    <a:pt x="104" y="181"/>
                  </a:lnTo>
                  <a:lnTo>
                    <a:pt x="103" y="212"/>
                  </a:lnTo>
                  <a:lnTo>
                    <a:pt x="104" y="242"/>
                  </a:lnTo>
                  <a:lnTo>
                    <a:pt x="111" y="269"/>
                  </a:lnTo>
                  <a:lnTo>
                    <a:pt x="120" y="292"/>
                  </a:lnTo>
                  <a:lnTo>
                    <a:pt x="133" y="311"/>
                  </a:lnTo>
                  <a:lnTo>
                    <a:pt x="149" y="326"/>
                  </a:lnTo>
                  <a:lnTo>
                    <a:pt x="168" y="336"/>
                  </a:lnTo>
                  <a:lnTo>
                    <a:pt x="190" y="343"/>
                  </a:lnTo>
                  <a:lnTo>
                    <a:pt x="214" y="345"/>
                  </a:lnTo>
                  <a:lnTo>
                    <a:pt x="237" y="343"/>
                  </a:lnTo>
                  <a:lnTo>
                    <a:pt x="259" y="336"/>
                  </a:lnTo>
                  <a:lnTo>
                    <a:pt x="278" y="326"/>
                  </a:lnTo>
                  <a:lnTo>
                    <a:pt x="294" y="311"/>
                  </a:lnTo>
                  <a:lnTo>
                    <a:pt x="307" y="292"/>
                  </a:lnTo>
                  <a:lnTo>
                    <a:pt x="316" y="269"/>
                  </a:lnTo>
                  <a:lnTo>
                    <a:pt x="323" y="242"/>
                  </a:lnTo>
                  <a:lnTo>
                    <a:pt x="325" y="212"/>
                  </a:lnTo>
                  <a:lnTo>
                    <a:pt x="323" y="181"/>
                  </a:lnTo>
                  <a:lnTo>
                    <a:pt x="316" y="154"/>
                  </a:lnTo>
                  <a:lnTo>
                    <a:pt x="307" y="132"/>
                  </a:lnTo>
                  <a:lnTo>
                    <a:pt x="294" y="113"/>
                  </a:lnTo>
                  <a:lnTo>
                    <a:pt x="278" y="98"/>
                  </a:lnTo>
                  <a:lnTo>
                    <a:pt x="259" y="88"/>
                  </a:lnTo>
                  <a:lnTo>
                    <a:pt x="237" y="81"/>
                  </a:lnTo>
                  <a:lnTo>
                    <a:pt x="214" y="79"/>
                  </a:lnTo>
                  <a:close/>
                  <a:moveTo>
                    <a:pt x="214" y="0"/>
                  </a:moveTo>
                  <a:lnTo>
                    <a:pt x="251" y="2"/>
                  </a:lnTo>
                  <a:lnTo>
                    <a:pt x="285" y="10"/>
                  </a:lnTo>
                  <a:lnTo>
                    <a:pt x="315" y="21"/>
                  </a:lnTo>
                  <a:lnTo>
                    <a:pt x="343" y="38"/>
                  </a:lnTo>
                  <a:lnTo>
                    <a:pt x="368" y="58"/>
                  </a:lnTo>
                  <a:lnTo>
                    <a:pt x="388" y="83"/>
                  </a:lnTo>
                  <a:lnTo>
                    <a:pt x="405" y="110"/>
                  </a:lnTo>
                  <a:lnTo>
                    <a:pt x="418" y="142"/>
                  </a:lnTo>
                  <a:lnTo>
                    <a:pt x="424" y="176"/>
                  </a:lnTo>
                  <a:lnTo>
                    <a:pt x="427" y="212"/>
                  </a:lnTo>
                  <a:lnTo>
                    <a:pt x="424" y="248"/>
                  </a:lnTo>
                  <a:lnTo>
                    <a:pt x="418" y="282"/>
                  </a:lnTo>
                  <a:lnTo>
                    <a:pt x="405" y="313"/>
                  </a:lnTo>
                  <a:lnTo>
                    <a:pt x="388" y="340"/>
                  </a:lnTo>
                  <a:lnTo>
                    <a:pt x="368" y="365"/>
                  </a:lnTo>
                  <a:lnTo>
                    <a:pt x="343" y="385"/>
                  </a:lnTo>
                  <a:lnTo>
                    <a:pt x="315" y="402"/>
                  </a:lnTo>
                  <a:lnTo>
                    <a:pt x="285" y="414"/>
                  </a:lnTo>
                  <a:lnTo>
                    <a:pt x="251" y="422"/>
                  </a:lnTo>
                  <a:lnTo>
                    <a:pt x="214" y="424"/>
                  </a:lnTo>
                  <a:lnTo>
                    <a:pt x="177" y="422"/>
                  </a:lnTo>
                  <a:lnTo>
                    <a:pt x="142" y="414"/>
                  </a:lnTo>
                  <a:lnTo>
                    <a:pt x="112" y="402"/>
                  </a:lnTo>
                  <a:lnTo>
                    <a:pt x="84" y="385"/>
                  </a:lnTo>
                  <a:lnTo>
                    <a:pt x="59" y="365"/>
                  </a:lnTo>
                  <a:lnTo>
                    <a:pt x="39" y="340"/>
                  </a:lnTo>
                  <a:lnTo>
                    <a:pt x="22" y="313"/>
                  </a:lnTo>
                  <a:lnTo>
                    <a:pt x="11" y="282"/>
                  </a:lnTo>
                  <a:lnTo>
                    <a:pt x="3" y="248"/>
                  </a:lnTo>
                  <a:lnTo>
                    <a:pt x="0" y="212"/>
                  </a:lnTo>
                  <a:lnTo>
                    <a:pt x="3" y="176"/>
                  </a:lnTo>
                  <a:lnTo>
                    <a:pt x="11" y="142"/>
                  </a:lnTo>
                  <a:lnTo>
                    <a:pt x="22" y="110"/>
                  </a:lnTo>
                  <a:lnTo>
                    <a:pt x="39" y="83"/>
                  </a:lnTo>
                  <a:lnTo>
                    <a:pt x="59" y="58"/>
                  </a:lnTo>
                  <a:lnTo>
                    <a:pt x="84" y="38"/>
                  </a:lnTo>
                  <a:lnTo>
                    <a:pt x="112" y="21"/>
                  </a:lnTo>
                  <a:lnTo>
                    <a:pt x="142" y="10"/>
                  </a:lnTo>
                  <a:lnTo>
                    <a:pt x="177" y="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ltGray">
            <a:xfrm>
              <a:off x="1455323" y="6536283"/>
              <a:ext cx="172657" cy="175611"/>
            </a:xfrm>
            <a:custGeom>
              <a:avLst/>
              <a:gdLst>
                <a:gd name="T0" fmla="*/ 163 w 409"/>
                <a:gd name="T1" fmla="*/ 0 h 416"/>
                <a:gd name="T2" fmla="*/ 238 w 409"/>
                <a:gd name="T3" fmla="*/ 0 h 416"/>
                <a:gd name="T4" fmla="*/ 409 w 409"/>
                <a:gd name="T5" fmla="*/ 416 h 416"/>
                <a:gd name="T6" fmla="*/ 309 w 409"/>
                <a:gd name="T7" fmla="*/ 416 h 416"/>
                <a:gd name="T8" fmla="*/ 269 w 409"/>
                <a:gd name="T9" fmla="*/ 317 h 416"/>
                <a:gd name="T10" fmla="*/ 266 w 409"/>
                <a:gd name="T11" fmla="*/ 311 h 416"/>
                <a:gd name="T12" fmla="*/ 240 w 409"/>
                <a:gd name="T13" fmla="*/ 240 h 416"/>
                <a:gd name="T14" fmla="*/ 221 w 409"/>
                <a:gd name="T15" fmla="*/ 184 h 416"/>
                <a:gd name="T16" fmla="*/ 214 w 409"/>
                <a:gd name="T17" fmla="*/ 164 h 416"/>
                <a:gd name="T18" fmla="*/ 210 w 409"/>
                <a:gd name="T19" fmla="*/ 148 h 416"/>
                <a:gd name="T20" fmla="*/ 206 w 409"/>
                <a:gd name="T21" fmla="*/ 135 h 416"/>
                <a:gd name="T22" fmla="*/ 203 w 409"/>
                <a:gd name="T23" fmla="*/ 124 h 416"/>
                <a:gd name="T24" fmla="*/ 202 w 409"/>
                <a:gd name="T25" fmla="*/ 124 h 416"/>
                <a:gd name="T26" fmla="*/ 199 w 409"/>
                <a:gd name="T27" fmla="*/ 135 h 416"/>
                <a:gd name="T28" fmla="*/ 195 w 409"/>
                <a:gd name="T29" fmla="*/ 149 h 416"/>
                <a:gd name="T30" fmla="*/ 189 w 409"/>
                <a:gd name="T31" fmla="*/ 165 h 416"/>
                <a:gd name="T32" fmla="*/ 183 w 409"/>
                <a:gd name="T33" fmla="*/ 184 h 416"/>
                <a:gd name="T34" fmla="*/ 161 w 409"/>
                <a:gd name="T35" fmla="*/ 240 h 416"/>
                <a:gd name="T36" fmla="*/ 136 w 409"/>
                <a:gd name="T37" fmla="*/ 315 h 416"/>
                <a:gd name="T38" fmla="*/ 134 w 409"/>
                <a:gd name="T39" fmla="*/ 317 h 416"/>
                <a:gd name="T40" fmla="*/ 97 w 409"/>
                <a:gd name="T41" fmla="*/ 416 h 416"/>
                <a:gd name="T42" fmla="*/ 0 w 409"/>
                <a:gd name="T43" fmla="*/ 416 h 416"/>
                <a:gd name="T44" fmla="*/ 163 w 409"/>
                <a:gd name="T4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416">
                  <a:moveTo>
                    <a:pt x="163" y="0"/>
                  </a:moveTo>
                  <a:lnTo>
                    <a:pt x="238" y="0"/>
                  </a:lnTo>
                  <a:lnTo>
                    <a:pt x="409" y="416"/>
                  </a:lnTo>
                  <a:lnTo>
                    <a:pt x="309" y="416"/>
                  </a:lnTo>
                  <a:lnTo>
                    <a:pt x="269" y="317"/>
                  </a:lnTo>
                  <a:lnTo>
                    <a:pt x="266" y="311"/>
                  </a:lnTo>
                  <a:lnTo>
                    <a:pt x="240" y="240"/>
                  </a:lnTo>
                  <a:lnTo>
                    <a:pt x="221" y="184"/>
                  </a:lnTo>
                  <a:lnTo>
                    <a:pt x="214" y="164"/>
                  </a:lnTo>
                  <a:lnTo>
                    <a:pt x="210" y="148"/>
                  </a:lnTo>
                  <a:lnTo>
                    <a:pt x="206" y="135"/>
                  </a:lnTo>
                  <a:lnTo>
                    <a:pt x="203" y="124"/>
                  </a:lnTo>
                  <a:lnTo>
                    <a:pt x="202" y="124"/>
                  </a:lnTo>
                  <a:lnTo>
                    <a:pt x="199" y="135"/>
                  </a:lnTo>
                  <a:lnTo>
                    <a:pt x="195" y="149"/>
                  </a:lnTo>
                  <a:lnTo>
                    <a:pt x="189" y="165"/>
                  </a:lnTo>
                  <a:lnTo>
                    <a:pt x="183" y="184"/>
                  </a:lnTo>
                  <a:lnTo>
                    <a:pt x="161" y="240"/>
                  </a:lnTo>
                  <a:lnTo>
                    <a:pt x="136" y="315"/>
                  </a:lnTo>
                  <a:lnTo>
                    <a:pt x="134" y="317"/>
                  </a:lnTo>
                  <a:lnTo>
                    <a:pt x="97" y="416"/>
                  </a:lnTo>
                  <a:lnTo>
                    <a:pt x="0" y="41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ltGray">
            <a:xfrm>
              <a:off x="1522444" y="6629576"/>
              <a:ext cx="36727" cy="48969"/>
            </a:xfrm>
            <a:custGeom>
              <a:avLst/>
              <a:gdLst>
                <a:gd name="T0" fmla="*/ 43 w 87"/>
                <a:gd name="T1" fmla="*/ 0 h 116"/>
                <a:gd name="T2" fmla="*/ 87 w 87"/>
                <a:gd name="T3" fmla="*/ 116 h 116"/>
                <a:gd name="T4" fmla="*/ 0 w 87"/>
                <a:gd name="T5" fmla="*/ 116 h 116"/>
                <a:gd name="T6" fmla="*/ 43 w 87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6">
                  <a:moveTo>
                    <a:pt x="43" y="0"/>
                  </a:moveTo>
                  <a:lnTo>
                    <a:pt x="87" y="116"/>
                  </a:lnTo>
                  <a:lnTo>
                    <a:pt x="0" y="1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ltGray">
            <a:xfrm>
              <a:off x="1607717" y="6537127"/>
              <a:ext cx="146484" cy="174767"/>
            </a:xfrm>
            <a:custGeom>
              <a:avLst/>
              <a:gdLst>
                <a:gd name="T0" fmla="*/ 0 w 347"/>
                <a:gd name="T1" fmla="*/ 0 h 414"/>
                <a:gd name="T2" fmla="*/ 347 w 347"/>
                <a:gd name="T3" fmla="*/ 0 h 414"/>
                <a:gd name="T4" fmla="*/ 317 w 347"/>
                <a:gd name="T5" fmla="*/ 77 h 414"/>
                <a:gd name="T6" fmla="*/ 216 w 347"/>
                <a:gd name="T7" fmla="*/ 77 h 414"/>
                <a:gd name="T8" fmla="*/ 216 w 347"/>
                <a:gd name="T9" fmla="*/ 414 h 414"/>
                <a:gd name="T10" fmla="*/ 120 w 347"/>
                <a:gd name="T11" fmla="*/ 414 h 414"/>
                <a:gd name="T12" fmla="*/ 120 w 347"/>
                <a:gd name="T13" fmla="*/ 77 h 414"/>
                <a:gd name="T14" fmla="*/ 0 w 347"/>
                <a:gd name="T15" fmla="*/ 77 h 414"/>
                <a:gd name="T16" fmla="*/ 0 w 347"/>
                <a:gd name="T1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414">
                  <a:moveTo>
                    <a:pt x="0" y="0"/>
                  </a:moveTo>
                  <a:lnTo>
                    <a:pt x="347" y="0"/>
                  </a:lnTo>
                  <a:lnTo>
                    <a:pt x="317" y="77"/>
                  </a:lnTo>
                  <a:lnTo>
                    <a:pt x="216" y="77"/>
                  </a:lnTo>
                  <a:lnTo>
                    <a:pt x="216" y="414"/>
                  </a:lnTo>
                  <a:lnTo>
                    <a:pt x="120" y="414"/>
                  </a:lnTo>
                  <a:lnTo>
                    <a:pt x="120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ltGray">
            <a:xfrm>
              <a:off x="1772353" y="6536705"/>
              <a:ext cx="123266" cy="174767"/>
            </a:xfrm>
            <a:custGeom>
              <a:avLst/>
              <a:gdLst>
                <a:gd name="T0" fmla="*/ 0 w 292"/>
                <a:gd name="T1" fmla="*/ 0 h 414"/>
                <a:gd name="T2" fmla="*/ 292 w 292"/>
                <a:gd name="T3" fmla="*/ 0 h 414"/>
                <a:gd name="T4" fmla="*/ 292 w 292"/>
                <a:gd name="T5" fmla="*/ 0 h 414"/>
                <a:gd name="T6" fmla="*/ 260 w 292"/>
                <a:gd name="T7" fmla="*/ 77 h 414"/>
                <a:gd name="T8" fmla="*/ 96 w 292"/>
                <a:gd name="T9" fmla="*/ 77 h 414"/>
                <a:gd name="T10" fmla="*/ 96 w 292"/>
                <a:gd name="T11" fmla="*/ 165 h 414"/>
                <a:gd name="T12" fmla="*/ 233 w 292"/>
                <a:gd name="T13" fmla="*/ 165 h 414"/>
                <a:gd name="T14" fmla="*/ 233 w 292"/>
                <a:gd name="T15" fmla="*/ 242 h 414"/>
                <a:gd name="T16" fmla="*/ 96 w 292"/>
                <a:gd name="T17" fmla="*/ 242 h 414"/>
                <a:gd name="T18" fmla="*/ 96 w 292"/>
                <a:gd name="T19" fmla="*/ 336 h 414"/>
                <a:gd name="T20" fmla="*/ 258 w 292"/>
                <a:gd name="T21" fmla="*/ 336 h 414"/>
                <a:gd name="T22" fmla="*/ 287 w 292"/>
                <a:gd name="T23" fmla="*/ 411 h 414"/>
                <a:gd name="T24" fmla="*/ 289 w 292"/>
                <a:gd name="T25" fmla="*/ 414 h 414"/>
                <a:gd name="T26" fmla="*/ 0 w 292"/>
                <a:gd name="T27" fmla="*/ 414 h 414"/>
                <a:gd name="T28" fmla="*/ 0 w 292"/>
                <a:gd name="T2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414">
                  <a:moveTo>
                    <a:pt x="0" y="0"/>
                  </a:moveTo>
                  <a:lnTo>
                    <a:pt x="292" y="0"/>
                  </a:lnTo>
                  <a:lnTo>
                    <a:pt x="292" y="0"/>
                  </a:lnTo>
                  <a:lnTo>
                    <a:pt x="260" y="77"/>
                  </a:lnTo>
                  <a:lnTo>
                    <a:pt x="96" y="77"/>
                  </a:lnTo>
                  <a:lnTo>
                    <a:pt x="96" y="165"/>
                  </a:lnTo>
                  <a:lnTo>
                    <a:pt x="233" y="165"/>
                  </a:lnTo>
                  <a:lnTo>
                    <a:pt x="233" y="242"/>
                  </a:lnTo>
                  <a:lnTo>
                    <a:pt x="96" y="242"/>
                  </a:lnTo>
                  <a:lnTo>
                    <a:pt x="96" y="336"/>
                  </a:lnTo>
                  <a:lnTo>
                    <a:pt x="258" y="336"/>
                  </a:lnTo>
                  <a:lnTo>
                    <a:pt x="287" y="411"/>
                  </a:lnTo>
                  <a:lnTo>
                    <a:pt x="289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ltGray">
            <a:xfrm>
              <a:off x="1907861" y="6535438"/>
              <a:ext cx="144373" cy="178988"/>
            </a:xfrm>
            <a:custGeom>
              <a:avLst/>
              <a:gdLst>
                <a:gd name="T0" fmla="*/ 228 w 342"/>
                <a:gd name="T1" fmla="*/ 0 h 424"/>
                <a:gd name="T2" fmla="*/ 261 w 342"/>
                <a:gd name="T3" fmla="*/ 1 h 424"/>
                <a:gd name="T4" fmla="*/ 290 w 342"/>
                <a:gd name="T5" fmla="*/ 4 h 424"/>
                <a:gd name="T6" fmla="*/ 317 w 342"/>
                <a:gd name="T7" fmla="*/ 11 h 424"/>
                <a:gd name="T8" fmla="*/ 341 w 342"/>
                <a:gd name="T9" fmla="*/ 19 h 424"/>
                <a:gd name="T10" fmla="*/ 310 w 342"/>
                <a:gd name="T11" fmla="*/ 93 h 424"/>
                <a:gd name="T12" fmla="*/ 284 w 342"/>
                <a:gd name="T13" fmla="*/ 85 h 424"/>
                <a:gd name="T14" fmla="*/ 257 w 342"/>
                <a:gd name="T15" fmla="*/ 81 h 424"/>
                <a:gd name="T16" fmla="*/ 230 w 342"/>
                <a:gd name="T17" fmla="*/ 79 h 424"/>
                <a:gd name="T18" fmla="*/ 202 w 342"/>
                <a:gd name="T19" fmla="*/ 81 h 424"/>
                <a:gd name="T20" fmla="*/ 178 w 342"/>
                <a:gd name="T21" fmla="*/ 88 h 424"/>
                <a:gd name="T22" fmla="*/ 157 w 342"/>
                <a:gd name="T23" fmla="*/ 98 h 424"/>
                <a:gd name="T24" fmla="*/ 140 w 342"/>
                <a:gd name="T25" fmla="*/ 111 h 424"/>
                <a:gd name="T26" fmla="*/ 126 w 342"/>
                <a:gd name="T27" fmla="*/ 128 h 424"/>
                <a:gd name="T28" fmla="*/ 115 w 342"/>
                <a:gd name="T29" fmla="*/ 148 h 424"/>
                <a:gd name="T30" fmla="*/ 108 w 342"/>
                <a:gd name="T31" fmla="*/ 168 h 424"/>
                <a:gd name="T32" fmla="*/ 104 w 342"/>
                <a:gd name="T33" fmla="*/ 190 h 424"/>
                <a:gd name="T34" fmla="*/ 102 w 342"/>
                <a:gd name="T35" fmla="*/ 214 h 424"/>
                <a:gd name="T36" fmla="*/ 104 w 342"/>
                <a:gd name="T37" fmla="*/ 241 h 424"/>
                <a:gd name="T38" fmla="*/ 111 w 342"/>
                <a:gd name="T39" fmla="*/ 267 h 424"/>
                <a:gd name="T40" fmla="*/ 122 w 342"/>
                <a:gd name="T41" fmla="*/ 288 h 424"/>
                <a:gd name="T42" fmla="*/ 137 w 342"/>
                <a:gd name="T43" fmla="*/ 308 h 424"/>
                <a:gd name="T44" fmla="*/ 155 w 342"/>
                <a:gd name="T45" fmla="*/ 323 h 424"/>
                <a:gd name="T46" fmla="*/ 176 w 342"/>
                <a:gd name="T47" fmla="*/ 335 h 424"/>
                <a:gd name="T48" fmla="*/ 201 w 342"/>
                <a:gd name="T49" fmla="*/ 341 h 424"/>
                <a:gd name="T50" fmla="*/ 229 w 342"/>
                <a:gd name="T51" fmla="*/ 345 h 424"/>
                <a:gd name="T52" fmla="*/ 258 w 342"/>
                <a:gd name="T53" fmla="*/ 341 h 424"/>
                <a:gd name="T54" fmla="*/ 287 w 342"/>
                <a:gd name="T55" fmla="*/ 335 h 424"/>
                <a:gd name="T56" fmla="*/ 313 w 342"/>
                <a:gd name="T57" fmla="*/ 325 h 424"/>
                <a:gd name="T58" fmla="*/ 342 w 342"/>
                <a:gd name="T59" fmla="*/ 398 h 424"/>
                <a:gd name="T60" fmla="*/ 309 w 342"/>
                <a:gd name="T61" fmla="*/ 410 h 424"/>
                <a:gd name="T62" fmla="*/ 278 w 342"/>
                <a:gd name="T63" fmla="*/ 418 h 424"/>
                <a:gd name="T64" fmla="*/ 247 w 342"/>
                <a:gd name="T65" fmla="*/ 423 h 424"/>
                <a:gd name="T66" fmla="*/ 217 w 342"/>
                <a:gd name="T67" fmla="*/ 424 h 424"/>
                <a:gd name="T68" fmla="*/ 179 w 342"/>
                <a:gd name="T69" fmla="*/ 422 h 424"/>
                <a:gd name="T70" fmla="*/ 146 w 342"/>
                <a:gd name="T71" fmla="*/ 416 h 424"/>
                <a:gd name="T72" fmla="*/ 115 w 342"/>
                <a:gd name="T73" fmla="*/ 406 h 424"/>
                <a:gd name="T74" fmla="*/ 88 w 342"/>
                <a:gd name="T75" fmla="*/ 392 h 424"/>
                <a:gd name="T76" fmla="*/ 66 w 342"/>
                <a:gd name="T77" fmla="*/ 374 h 424"/>
                <a:gd name="T78" fmla="*/ 45 w 342"/>
                <a:gd name="T79" fmla="*/ 355 h 424"/>
                <a:gd name="T80" fmla="*/ 28 w 342"/>
                <a:gd name="T81" fmla="*/ 331 h 424"/>
                <a:gd name="T82" fmla="*/ 16 w 342"/>
                <a:gd name="T83" fmla="*/ 305 h 424"/>
                <a:gd name="T84" fmla="*/ 7 w 342"/>
                <a:gd name="T85" fmla="*/ 277 h 424"/>
                <a:gd name="T86" fmla="*/ 1 w 342"/>
                <a:gd name="T87" fmla="*/ 247 h 424"/>
                <a:gd name="T88" fmla="*/ 0 w 342"/>
                <a:gd name="T89" fmla="*/ 215 h 424"/>
                <a:gd name="T90" fmla="*/ 2 w 342"/>
                <a:gd name="T91" fmla="*/ 180 h 424"/>
                <a:gd name="T92" fmla="*/ 10 w 342"/>
                <a:gd name="T93" fmla="*/ 146 h 424"/>
                <a:gd name="T94" fmla="*/ 23 w 342"/>
                <a:gd name="T95" fmla="*/ 116 h 424"/>
                <a:gd name="T96" fmla="*/ 40 w 342"/>
                <a:gd name="T97" fmla="*/ 88 h 424"/>
                <a:gd name="T98" fmla="*/ 61 w 342"/>
                <a:gd name="T99" fmla="*/ 63 h 424"/>
                <a:gd name="T100" fmla="*/ 87 w 342"/>
                <a:gd name="T101" fmla="*/ 41 h 424"/>
                <a:gd name="T102" fmla="*/ 116 w 342"/>
                <a:gd name="T103" fmla="*/ 23 h 424"/>
                <a:gd name="T104" fmla="*/ 150 w 342"/>
                <a:gd name="T105" fmla="*/ 11 h 424"/>
                <a:gd name="T106" fmla="*/ 187 w 342"/>
                <a:gd name="T107" fmla="*/ 2 h 424"/>
                <a:gd name="T108" fmla="*/ 228 w 342"/>
                <a:gd name="T10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424">
                  <a:moveTo>
                    <a:pt x="228" y="0"/>
                  </a:moveTo>
                  <a:lnTo>
                    <a:pt x="261" y="1"/>
                  </a:lnTo>
                  <a:lnTo>
                    <a:pt x="290" y="4"/>
                  </a:lnTo>
                  <a:lnTo>
                    <a:pt x="317" y="11"/>
                  </a:lnTo>
                  <a:lnTo>
                    <a:pt x="341" y="19"/>
                  </a:lnTo>
                  <a:lnTo>
                    <a:pt x="310" y="93"/>
                  </a:lnTo>
                  <a:lnTo>
                    <a:pt x="284" y="85"/>
                  </a:lnTo>
                  <a:lnTo>
                    <a:pt x="257" y="81"/>
                  </a:lnTo>
                  <a:lnTo>
                    <a:pt x="230" y="79"/>
                  </a:lnTo>
                  <a:lnTo>
                    <a:pt x="202" y="81"/>
                  </a:lnTo>
                  <a:lnTo>
                    <a:pt x="178" y="88"/>
                  </a:lnTo>
                  <a:lnTo>
                    <a:pt x="157" y="98"/>
                  </a:lnTo>
                  <a:lnTo>
                    <a:pt x="140" y="111"/>
                  </a:lnTo>
                  <a:lnTo>
                    <a:pt x="126" y="128"/>
                  </a:lnTo>
                  <a:lnTo>
                    <a:pt x="115" y="148"/>
                  </a:lnTo>
                  <a:lnTo>
                    <a:pt x="108" y="168"/>
                  </a:lnTo>
                  <a:lnTo>
                    <a:pt x="104" y="190"/>
                  </a:lnTo>
                  <a:lnTo>
                    <a:pt x="102" y="214"/>
                  </a:lnTo>
                  <a:lnTo>
                    <a:pt x="104" y="241"/>
                  </a:lnTo>
                  <a:lnTo>
                    <a:pt x="111" y="267"/>
                  </a:lnTo>
                  <a:lnTo>
                    <a:pt x="122" y="288"/>
                  </a:lnTo>
                  <a:lnTo>
                    <a:pt x="137" y="308"/>
                  </a:lnTo>
                  <a:lnTo>
                    <a:pt x="155" y="323"/>
                  </a:lnTo>
                  <a:lnTo>
                    <a:pt x="176" y="335"/>
                  </a:lnTo>
                  <a:lnTo>
                    <a:pt x="201" y="341"/>
                  </a:lnTo>
                  <a:lnTo>
                    <a:pt x="229" y="345"/>
                  </a:lnTo>
                  <a:lnTo>
                    <a:pt x="258" y="341"/>
                  </a:lnTo>
                  <a:lnTo>
                    <a:pt x="287" y="335"/>
                  </a:lnTo>
                  <a:lnTo>
                    <a:pt x="313" y="325"/>
                  </a:lnTo>
                  <a:lnTo>
                    <a:pt x="342" y="398"/>
                  </a:lnTo>
                  <a:lnTo>
                    <a:pt x="309" y="410"/>
                  </a:lnTo>
                  <a:lnTo>
                    <a:pt x="278" y="418"/>
                  </a:lnTo>
                  <a:lnTo>
                    <a:pt x="247" y="423"/>
                  </a:lnTo>
                  <a:lnTo>
                    <a:pt x="217" y="424"/>
                  </a:lnTo>
                  <a:lnTo>
                    <a:pt x="179" y="422"/>
                  </a:lnTo>
                  <a:lnTo>
                    <a:pt x="146" y="416"/>
                  </a:lnTo>
                  <a:lnTo>
                    <a:pt x="115" y="406"/>
                  </a:lnTo>
                  <a:lnTo>
                    <a:pt x="88" y="392"/>
                  </a:lnTo>
                  <a:lnTo>
                    <a:pt x="66" y="374"/>
                  </a:lnTo>
                  <a:lnTo>
                    <a:pt x="45" y="355"/>
                  </a:lnTo>
                  <a:lnTo>
                    <a:pt x="28" y="331"/>
                  </a:lnTo>
                  <a:lnTo>
                    <a:pt x="16" y="305"/>
                  </a:lnTo>
                  <a:lnTo>
                    <a:pt x="7" y="277"/>
                  </a:lnTo>
                  <a:lnTo>
                    <a:pt x="1" y="247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10" y="146"/>
                  </a:lnTo>
                  <a:lnTo>
                    <a:pt x="23" y="116"/>
                  </a:lnTo>
                  <a:lnTo>
                    <a:pt x="40" y="88"/>
                  </a:lnTo>
                  <a:lnTo>
                    <a:pt x="61" y="63"/>
                  </a:lnTo>
                  <a:lnTo>
                    <a:pt x="87" y="41"/>
                  </a:lnTo>
                  <a:lnTo>
                    <a:pt x="116" y="23"/>
                  </a:lnTo>
                  <a:lnTo>
                    <a:pt x="150" y="11"/>
                  </a:lnTo>
                  <a:lnTo>
                    <a:pt x="187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ltGray">
            <a:xfrm>
              <a:off x="1300397" y="6537127"/>
              <a:ext cx="178567" cy="175611"/>
            </a:xfrm>
            <a:custGeom>
              <a:avLst/>
              <a:gdLst>
                <a:gd name="T0" fmla="*/ 0 w 423"/>
                <a:gd name="T1" fmla="*/ 0 h 416"/>
                <a:gd name="T2" fmla="*/ 103 w 423"/>
                <a:gd name="T3" fmla="*/ 0 h 416"/>
                <a:gd name="T4" fmla="*/ 182 w 423"/>
                <a:gd name="T5" fmla="*/ 207 h 416"/>
                <a:gd name="T6" fmla="*/ 198 w 423"/>
                <a:gd name="T7" fmla="*/ 248 h 416"/>
                <a:gd name="T8" fmla="*/ 211 w 423"/>
                <a:gd name="T9" fmla="*/ 287 h 416"/>
                <a:gd name="T10" fmla="*/ 212 w 423"/>
                <a:gd name="T11" fmla="*/ 287 h 416"/>
                <a:gd name="T12" fmla="*/ 226 w 423"/>
                <a:gd name="T13" fmla="*/ 248 h 416"/>
                <a:gd name="T14" fmla="*/ 242 w 423"/>
                <a:gd name="T15" fmla="*/ 207 h 416"/>
                <a:gd name="T16" fmla="*/ 321 w 423"/>
                <a:gd name="T17" fmla="*/ 0 h 416"/>
                <a:gd name="T18" fmla="*/ 423 w 423"/>
                <a:gd name="T19" fmla="*/ 0 h 416"/>
                <a:gd name="T20" fmla="*/ 252 w 423"/>
                <a:gd name="T21" fmla="*/ 416 h 416"/>
                <a:gd name="T22" fmla="*/ 172 w 423"/>
                <a:gd name="T23" fmla="*/ 416 h 416"/>
                <a:gd name="T24" fmla="*/ 0 w 423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16">
                  <a:moveTo>
                    <a:pt x="0" y="0"/>
                  </a:moveTo>
                  <a:lnTo>
                    <a:pt x="103" y="0"/>
                  </a:lnTo>
                  <a:lnTo>
                    <a:pt x="182" y="207"/>
                  </a:lnTo>
                  <a:lnTo>
                    <a:pt x="198" y="248"/>
                  </a:lnTo>
                  <a:lnTo>
                    <a:pt x="211" y="287"/>
                  </a:lnTo>
                  <a:lnTo>
                    <a:pt x="212" y="287"/>
                  </a:lnTo>
                  <a:lnTo>
                    <a:pt x="226" y="248"/>
                  </a:lnTo>
                  <a:lnTo>
                    <a:pt x="242" y="207"/>
                  </a:lnTo>
                  <a:lnTo>
                    <a:pt x="321" y="0"/>
                  </a:lnTo>
                  <a:lnTo>
                    <a:pt x="423" y="0"/>
                  </a:lnTo>
                  <a:lnTo>
                    <a:pt x="252" y="416"/>
                  </a:lnTo>
                  <a:lnTo>
                    <a:pt x="172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28" name="Straight Connector 16"/>
          <p:cNvCxnSpPr/>
          <p:nvPr userDrawn="1"/>
        </p:nvCxnSpPr>
        <p:spPr bwMode="lt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ltGray">
          <a:xfrm>
            <a:off x="415390" y="1314824"/>
            <a:ext cx="8313221" cy="2832967"/>
          </a:xfrm>
        </p:spPr>
        <p:txBody>
          <a:bodyPr/>
          <a:lstStyle>
            <a:lvl1pPr marL="280735" indent="-280735">
              <a:buClr>
                <a:schemeClr val="bg1"/>
              </a:buClr>
              <a:buFont typeface="+mj-lt"/>
              <a:buAutoNum type="arabicPeriod"/>
              <a:defRPr sz="1400" b="0">
                <a:solidFill>
                  <a:schemeClr val="bg1"/>
                </a:solidFill>
              </a:defRPr>
            </a:lvl1pPr>
            <a:lvl2pPr marL="563387" indent="-281694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b="0">
                <a:solidFill>
                  <a:schemeClr val="bg1"/>
                </a:solidFill>
              </a:defRPr>
            </a:lvl2pPr>
            <a:lvl3pPr marL="845081" indent="-281694"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tabLst/>
              <a:defRPr sz="1400" b="0">
                <a:solidFill>
                  <a:schemeClr val="bg1"/>
                </a:solidFill>
              </a:defRPr>
            </a:lvl3pPr>
            <a:lvl4pPr marL="0" indent="0">
              <a:buFont typeface="+mj-lt"/>
              <a:buNone/>
              <a:tabLst/>
              <a:defRPr sz="1400" b="0">
                <a:solidFill>
                  <a:schemeClr val="bg1"/>
                </a:solidFill>
              </a:defRPr>
            </a:lvl4pPr>
            <a:lvl5pPr marL="0" indent="0">
              <a:buFont typeface="+mj-lt"/>
              <a:buNone/>
              <a:tabLst/>
              <a:defRPr sz="1400" b="0">
                <a:solidFill>
                  <a:schemeClr val="bg1"/>
                </a:solidFill>
              </a:defRPr>
            </a:lvl5pPr>
            <a:lvl6pPr marL="0" indent="0">
              <a:buNone/>
              <a:defRPr sz="1400" b="0">
                <a:solidFill>
                  <a:schemeClr val="bg1"/>
                </a:solidFill>
              </a:defRPr>
            </a:lvl6pPr>
            <a:lvl7pPr>
              <a:defRPr sz="1400" b="0">
                <a:solidFill>
                  <a:schemeClr val="bg1"/>
                </a:solidFill>
              </a:defRPr>
            </a:lvl7pPr>
            <a:lvl8pPr>
              <a:defRPr sz="1400" b="0">
                <a:solidFill>
                  <a:schemeClr val="bg1"/>
                </a:solidFill>
              </a:defRPr>
            </a:lvl8pPr>
            <a:lvl9pPr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263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77830" tIns="38918" rIns="77830" bIns="38918" rtlCol="0" anchor="ctr"/>
          <a:lstStyle/>
          <a:p>
            <a:pPr marL="0" marR="0" lvl="0" indent="0" algn="ctr" defTabSz="7783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Titel 1"/>
          <p:cNvSpPr>
            <a:spLocks noGrp="1"/>
          </p:cNvSpPr>
          <p:nvPr userDrawn="1">
            <p:ph type="ctrTitle"/>
          </p:nvPr>
        </p:nvSpPr>
        <p:spPr bwMode="gray">
          <a:xfrm>
            <a:off x="415390" y="341826"/>
            <a:ext cx="5480156" cy="659088"/>
          </a:xfrm>
        </p:spPr>
        <p:txBody>
          <a:bodyPr lIns="0" tIns="0" rIns="0" bIns="0" anchor="b" anchorCtr="0">
            <a:noAutofit/>
          </a:bodyPr>
          <a:lstStyle>
            <a:lvl1pPr algn="l">
              <a:defRPr sz="2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 bwMode="gray">
          <a:xfrm>
            <a:off x="7281280" y="4415622"/>
            <a:ext cx="0" cy="25848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 userDrawn="1"/>
        </p:nvGrpSpPr>
        <p:grpSpPr bwMode="gray">
          <a:xfrm>
            <a:off x="7379131" y="4455700"/>
            <a:ext cx="1342476" cy="178327"/>
            <a:chOff x="482283" y="6493646"/>
            <a:chExt cx="1569951" cy="262151"/>
          </a:xfrm>
          <a:solidFill>
            <a:schemeClr val="accent1"/>
          </a:solidFill>
        </p:grpSpPr>
        <p:sp>
          <p:nvSpPr>
            <p:cNvPr id="19" name="Freeform 7"/>
            <p:cNvSpPr>
              <a:spLocks/>
            </p:cNvSpPr>
            <p:nvPr userDrawn="1"/>
          </p:nvSpPr>
          <p:spPr bwMode="gray">
            <a:xfrm>
              <a:off x="482283" y="6493646"/>
              <a:ext cx="361355" cy="262151"/>
            </a:xfrm>
            <a:custGeom>
              <a:avLst/>
              <a:gdLst/>
              <a:ahLst/>
              <a:cxnLst/>
              <a:rect l="l" t="t" r="r" b="b"/>
              <a:pathLst>
                <a:path w="1358900" h="985838">
                  <a:moveTo>
                    <a:pt x="889001" y="163513"/>
                  </a:moveTo>
                  <a:lnTo>
                    <a:pt x="636588" y="820738"/>
                  </a:lnTo>
                  <a:lnTo>
                    <a:pt x="800101" y="820738"/>
                  </a:lnTo>
                  <a:lnTo>
                    <a:pt x="1054101" y="163513"/>
                  </a:lnTo>
                  <a:close/>
                  <a:moveTo>
                    <a:pt x="560387" y="163513"/>
                  </a:moveTo>
                  <a:lnTo>
                    <a:pt x="307975" y="820738"/>
                  </a:lnTo>
                  <a:lnTo>
                    <a:pt x="471488" y="820738"/>
                  </a:lnTo>
                  <a:lnTo>
                    <a:pt x="723900" y="163513"/>
                  </a:lnTo>
                  <a:close/>
                  <a:moveTo>
                    <a:pt x="379413" y="0"/>
                  </a:moveTo>
                  <a:lnTo>
                    <a:pt x="1358900" y="0"/>
                  </a:lnTo>
                  <a:lnTo>
                    <a:pt x="979487" y="985838"/>
                  </a:lnTo>
                  <a:lnTo>
                    <a:pt x="0" y="9858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gray">
            <a:xfrm>
              <a:off x="927222" y="6537127"/>
              <a:ext cx="166747" cy="174767"/>
            </a:xfrm>
            <a:custGeom>
              <a:avLst/>
              <a:gdLst>
                <a:gd name="T0" fmla="*/ 0 w 395"/>
                <a:gd name="T1" fmla="*/ 0 h 414"/>
                <a:gd name="T2" fmla="*/ 96 w 395"/>
                <a:gd name="T3" fmla="*/ 0 h 414"/>
                <a:gd name="T4" fmla="*/ 262 w 395"/>
                <a:gd name="T5" fmla="*/ 209 h 414"/>
                <a:gd name="T6" fmla="*/ 281 w 395"/>
                <a:gd name="T7" fmla="*/ 234 h 414"/>
                <a:gd name="T8" fmla="*/ 299 w 395"/>
                <a:gd name="T9" fmla="*/ 260 h 414"/>
                <a:gd name="T10" fmla="*/ 300 w 395"/>
                <a:gd name="T11" fmla="*/ 260 h 414"/>
                <a:gd name="T12" fmla="*/ 300 w 395"/>
                <a:gd name="T13" fmla="*/ 242 h 414"/>
                <a:gd name="T14" fmla="*/ 299 w 395"/>
                <a:gd name="T15" fmla="*/ 224 h 414"/>
                <a:gd name="T16" fmla="*/ 299 w 395"/>
                <a:gd name="T17" fmla="*/ 206 h 414"/>
                <a:gd name="T18" fmla="*/ 299 w 395"/>
                <a:gd name="T19" fmla="*/ 191 h 414"/>
                <a:gd name="T20" fmla="*/ 299 w 395"/>
                <a:gd name="T21" fmla="*/ 0 h 414"/>
                <a:gd name="T22" fmla="*/ 395 w 395"/>
                <a:gd name="T23" fmla="*/ 0 h 414"/>
                <a:gd name="T24" fmla="*/ 395 w 395"/>
                <a:gd name="T25" fmla="*/ 414 h 414"/>
                <a:gd name="T26" fmla="*/ 306 w 395"/>
                <a:gd name="T27" fmla="*/ 414 h 414"/>
                <a:gd name="T28" fmla="*/ 135 w 395"/>
                <a:gd name="T29" fmla="*/ 195 h 414"/>
                <a:gd name="T30" fmla="*/ 115 w 395"/>
                <a:gd name="T31" fmla="*/ 171 h 414"/>
                <a:gd name="T32" fmla="*/ 96 w 395"/>
                <a:gd name="T33" fmla="*/ 145 h 414"/>
                <a:gd name="T34" fmla="*/ 95 w 395"/>
                <a:gd name="T35" fmla="*/ 145 h 414"/>
                <a:gd name="T36" fmla="*/ 95 w 395"/>
                <a:gd name="T37" fmla="*/ 157 h 414"/>
                <a:gd name="T38" fmla="*/ 96 w 395"/>
                <a:gd name="T39" fmla="*/ 173 h 414"/>
                <a:gd name="T40" fmla="*/ 96 w 395"/>
                <a:gd name="T41" fmla="*/ 189 h 414"/>
                <a:gd name="T42" fmla="*/ 96 w 395"/>
                <a:gd name="T43" fmla="*/ 203 h 414"/>
                <a:gd name="T44" fmla="*/ 96 w 395"/>
                <a:gd name="T45" fmla="*/ 414 h 414"/>
                <a:gd name="T46" fmla="*/ 0 w 395"/>
                <a:gd name="T47" fmla="*/ 414 h 414"/>
                <a:gd name="T48" fmla="*/ 0 w 395"/>
                <a:gd name="T4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5" h="414">
                  <a:moveTo>
                    <a:pt x="0" y="0"/>
                  </a:moveTo>
                  <a:lnTo>
                    <a:pt x="96" y="0"/>
                  </a:lnTo>
                  <a:lnTo>
                    <a:pt x="262" y="209"/>
                  </a:lnTo>
                  <a:lnTo>
                    <a:pt x="281" y="234"/>
                  </a:lnTo>
                  <a:lnTo>
                    <a:pt x="299" y="260"/>
                  </a:lnTo>
                  <a:lnTo>
                    <a:pt x="300" y="260"/>
                  </a:lnTo>
                  <a:lnTo>
                    <a:pt x="300" y="242"/>
                  </a:lnTo>
                  <a:lnTo>
                    <a:pt x="299" y="224"/>
                  </a:lnTo>
                  <a:lnTo>
                    <a:pt x="299" y="206"/>
                  </a:lnTo>
                  <a:lnTo>
                    <a:pt x="299" y="191"/>
                  </a:lnTo>
                  <a:lnTo>
                    <a:pt x="299" y="0"/>
                  </a:lnTo>
                  <a:lnTo>
                    <a:pt x="395" y="0"/>
                  </a:lnTo>
                  <a:lnTo>
                    <a:pt x="395" y="414"/>
                  </a:lnTo>
                  <a:lnTo>
                    <a:pt x="306" y="414"/>
                  </a:lnTo>
                  <a:lnTo>
                    <a:pt x="135" y="195"/>
                  </a:lnTo>
                  <a:lnTo>
                    <a:pt x="115" y="171"/>
                  </a:lnTo>
                  <a:lnTo>
                    <a:pt x="96" y="145"/>
                  </a:lnTo>
                  <a:lnTo>
                    <a:pt x="95" y="145"/>
                  </a:lnTo>
                  <a:lnTo>
                    <a:pt x="95" y="157"/>
                  </a:lnTo>
                  <a:lnTo>
                    <a:pt x="96" y="173"/>
                  </a:lnTo>
                  <a:lnTo>
                    <a:pt x="96" y="189"/>
                  </a:lnTo>
                  <a:lnTo>
                    <a:pt x="96" y="203"/>
                  </a:lnTo>
                  <a:lnTo>
                    <a:pt x="96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gray">
            <a:xfrm>
              <a:off x="1125207" y="6535438"/>
              <a:ext cx="180255" cy="178988"/>
            </a:xfrm>
            <a:custGeom>
              <a:avLst/>
              <a:gdLst>
                <a:gd name="T0" fmla="*/ 190 w 427"/>
                <a:gd name="T1" fmla="*/ 81 h 424"/>
                <a:gd name="T2" fmla="*/ 149 w 427"/>
                <a:gd name="T3" fmla="*/ 98 h 424"/>
                <a:gd name="T4" fmla="*/ 120 w 427"/>
                <a:gd name="T5" fmla="*/ 132 h 424"/>
                <a:gd name="T6" fmla="*/ 104 w 427"/>
                <a:gd name="T7" fmla="*/ 181 h 424"/>
                <a:gd name="T8" fmla="*/ 104 w 427"/>
                <a:gd name="T9" fmla="*/ 242 h 424"/>
                <a:gd name="T10" fmla="*/ 120 w 427"/>
                <a:gd name="T11" fmla="*/ 292 h 424"/>
                <a:gd name="T12" fmla="*/ 149 w 427"/>
                <a:gd name="T13" fmla="*/ 326 h 424"/>
                <a:gd name="T14" fmla="*/ 190 w 427"/>
                <a:gd name="T15" fmla="*/ 343 h 424"/>
                <a:gd name="T16" fmla="*/ 237 w 427"/>
                <a:gd name="T17" fmla="*/ 343 h 424"/>
                <a:gd name="T18" fmla="*/ 278 w 427"/>
                <a:gd name="T19" fmla="*/ 326 h 424"/>
                <a:gd name="T20" fmla="*/ 307 w 427"/>
                <a:gd name="T21" fmla="*/ 292 h 424"/>
                <a:gd name="T22" fmla="*/ 323 w 427"/>
                <a:gd name="T23" fmla="*/ 242 h 424"/>
                <a:gd name="T24" fmla="*/ 323 w 427"/>
                <a:gd name="T25" fmla="*/ 181 h 424"/>
                <a:gd name="T26" fmla="*/ 307 w 427"/>
                <a:gd name="T27" fmla="*/ 132 h 424"/>
                <a:gd name="T28" fmla="*/ 278 w 427"/>
                <a:gd name="T29" fmla="*/ 98 h 424"/>
                <a:gd name="T30" fmla="*/ 237 w 427"/>
                <a:gd name="T31" fmla="*/ 81 h 424"/>
                <a:gd name="T32" fmla="*/ 214 w 427"/>
                <a:gd name="T33" fmla="*/ 0 h 424"/>
                <a:gd name="T34" fmla="*/ 285 w 427"/>
                <a:gd name="T35" fmla="*/ 10 h 424"/>
                <a:gd name="T36" fmla="*/ 343 w 427"/>
                <a:gd name="T37" fmla="*/ 38 h 424"/>
                <a:gd name="T38" fmla="*/ 388 w 427"/>
                <a:gd name="T39" fmla="*/ 83 h 424"/>
                <a:gd name="T40" fmla="*/ 418 w 427"/>
                <a:gd name="T41" fmla="*/ 142 h 424"/>
                <a:gd name="T42" fmla="*/ 427 w 427"/>
                <a:gd name="T43" fmla="*/ 212 h 424"/>
                <a:gd name="T44" fmla="*/ 418 w 427"/>
                <a:gd name="T45" fmla="*/ 282 h 424"/>
                <a:gd name="T46" fmla="*/ 388 w 427"/>
                <a:gd name="T47" fmla="*/ 340 h 424"/>
                <a:gd name="T48" fmla="*/ 343 w 427"/>
                <a:gd name="T49" fmla="*/ 385 h 424"/>
                <a:gd name="T50" fmla="*/ 285 w 427"/>
                <a:gd name="T51" fmla="*/ 414 h 424"/>
                <a:gd name="T52" fmla="*/ 214 w 427"/>
                <a:gd name="T53" fmla="*/ 424 h 424"/>
                <a:gd name="T54" fmla="*/ 142 w 427"/>
                <a:gd name="T55" fmla="*/ 414 h 424"/>
                <a:gd name="T56" fmla="*/ 84 w 427"/>
                <a:gd name="T57" fmla="*/ 385 h 424"/>
                <a:gd name="T58" fmla="*/ 39 w 427"/>
                <a:gd name="T59" fmla="*/ 340 h 424"/>
                <a:gd name="T60" fmla="*/ 11 w 427"/>
                <a:gd name="T61" fmla="*/ 282 h 424"/>
                <a:gd name="T62" fmla="*/ 0 w 427"/>
                <a:gd name="T63" fmla="*/ 212 h 424"/>
                <a:gd name="T64" fmla="*/ 11 w 427"/>
                <a:gd name="T65" fmla="*/ 142 h 424"/>
                <a:gd name="T66" fmla="*/ 39 w 427"/>
                <a:gd name="T67" fmla="*/ 83 h 424"/>
                <a:gd name="T68" fmla="*/ 84 w 427"/>
                <a:gd name="T69" fmla="*/ 38 h 424"/>
                <a:gd name="T70" fmla="*/ 142 w 427"/>
                <a:gd name="T71" fmla="*/ 10 h 424"/>
                <a:gd name="T72" fmla="*/ 214 w 427"/>
                <a:gd name="T7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7" h="424">
                  <a:moveTo>
                    <a:pt x="214" y="79"/>
                  </a:moveTo>
                  <a:lnTo>
                    <a:pt x="190" y="81"/>
                  </a:lnTo>
                  <a:lnTo>
                    <a:pt x="168" y="88"/>
                  </a:lnTo>
                  <a:lnTo>
                    <a:pt x="149" y="98"/>
                  </a:lnTo>
                  <a:lnTo>
                    <a:pt x="133" y="113"/>
                  </a:lnTo>
                  <a:lnTo>
                    <a:pt x="120" y="132"/>
                  </a:lnTo>
                  <a:lnTo>
                    <a:pt x="111" y="154"/>
                  </a:lnTo>
                  <a:lnTo>
                    <a:pt x="104" y="181"/>
                  </a:lnTo>
                  <a:lnTo>
                    <a:pt x="103" y="212"/>
                  </a:lnTo>
                  <a:lnTo>
                    <a:pt x="104" y="242"/>
                  </a:lnTo>
                  <a:lnTo>
                    <a:pt x="111" y="269"/>
                  </a:lnTo>
                  <a:lnTo>
                    <a:pt x="120" y="292"/>
                  </a:lnTo>
                  <a:lnTo>
                    <a:pt x="133" y="311"/>
                  </a:lnTo>
                  <a:lnTo>
                    <a:pt x="149" y="326"/>
                  </a:lnTo>
                  <a:lnTo>
                    <a:pt x="168" y="336"/>
                  </a:lnTo>
                  <a:lnTo>
                    <a:pt x="190" y="343"/>
                  </a:lnTo>
                  <a:lnTo>
                    <a:pt x="214" y="345"/>
                  </a:lnTo>
                  <a:lnTo>
                    <a:pt x="237" y="343"/>
                  </a:lnTo>
                  <a:lnTo>
                    <a:pt x="259" y="336"/>
                  </a:lnTo>
                  <a:lnTo>
                    <a:pt x="278" y="326"/>
                  </a:lnTo>
                  <a:lnTo>
                    <a:pt x="294" y="311"/>
                  </a:lnTo>
                  <a:lnTo>
                    <a:pt x="307" y="292"/>
                  </a:lnTo>
                  <a:lnTo>
                    <a:pt x="316" y="269"/>
                  </a:lnTo>
                  <a:lnTo>
                    <a:pt x="323" y="242"/>
                  </a:lnTo>
                  <a:lnTo>
                    <a:pt x="325" y="212"/>
                  </a:lnTo>
                  <a:lnTo>
                    <a:pt x="323" y="181"/>
                  </a:lnTo>
                  <a:lnTo>
                    <a:pt x="316" y="154"/>
                  </a:lnTo>
                  <a:lnTo>
                    <a:pt x="307" y="132"/>
                  </a:lnTo>
                  <a:lnTo>
                    <a:pt x="294" y="113"/>
                  </a:lnTo>
                  <a:lnTo>
                    <a:pt x="278" y="98"/>
                  </a:lnTo>
                  <a:lnTo>
                    <a:pt x="259" y="88"/>
                  </a:lnTo>
                  <a:lnTo>
                    <a:pt x="237" y="81"/>
                  </a:lnTo>
                  <a:lnTo>
                    <a:pt x="214" y="79"/>
                  </a:lnTo>
                  <a:close/>
                  <a:moveTo>
                    <a:pt x="214" y="0"/>
                  </a:moveTo>
                  <a:lnTo>
                    <a:pt x="251" y="2"/>
                  </a:lnTo>
                  <a:lnTo>
                    <a:pt x="285" y="10"/>
                  </a:lnTo>
                  <a:lnTo>
                    <a:pt x="315" y="21"/>
                  </a:lnTo>
                  <a:lnTo>
                    <a:pt x="343" y="38"/>
                  </a:lnTo>
                  <a:lnTo>
                    <a:pt x="368" y="58"/>
                  </a:lnTo>
                  <a:lnTo>
                    <a:pt x="388" y="83"/>
                  </a:lnTo>
                  <a:lnTo>
                    <a:pt x="405" y="110"/>
                  </a:lnTo>
                  <a:lnTo>
                    <a:pt x="418" y="142"/>
                  </a:lnTo>
                  <a:lnTo>
                    <a:pt x="424" y="176"/>
                  </a:lnTo>
                  <a:lnTo>
                    <a:pt x="427" y="212"/>
                  </a:lnTo>
                  <a:lnTo>
                    <a:pt x="424" y="248"/>
                  </a:lnTo>
                  <a:lnTo>
                    <a:pt x="418" y="282"/>
                  </a:lnTo>
                  <a:lnTo>
                    <a:pt x="405" y="313"/>
                  </a:lnTo>
                  <a:lnTo>
                    <a:pt x="388" y="340"/>
                  </a:lnTo>
                  <a:lnTo>
                    <a:pt x="368" y="365"/>
                  </a:lnTo>
                  <a:lnTo>
                    <a:pt x="343" y="385"/>
                  </a:lnTo>
                  <a:lnTo>
                    <a:pt x="315" y="402"/>
                  </a:lnTo>
                  <a:lnTo>
                    <a:pt x="285" y="414"/>
                  </a:lnTo>
                  <a:lnTo>
                    <a:pt x="251" y="422"/>
                  </a:lnTo>
                  <a:lnTo>
                    <a:pt x="214" y="424"/>
                  </a:lnTo>
                  <a:lnTo>
                    <a:pt x="177" y="422"/>
                  </a:lnTo>
                  <a:lnTo>
                    <a:pt x="142" y="414"/>
                  </a:lnTo>
                  <a:lnTo>
                    <a:pt x="112" y="402"/>
                  </a:lnTo>
                  <a:lnTo>
                    <a:pt x="84" y="385"/>
                  </a:lnTo>
                  <a:lnTo>
                    <a:pt x="59" y="365"/>
                  </a:lnTo>
                  <a:lnTo>
                    <a:pt x="39" y="340"/>
                  </a:lnTo>
                  <a:lnTo>
                    <a:pt x="22" y="313"/>
                  </a:lnTo>
                  <a:lnTo>
                    <a:pt x="11" y="282"/>
                  </a:lnTo>
                  <a:lnTo>
                    <a:pt x="3" y="248"/>
                  </a:lnTo>
                  <a:lnTo>
                    <a:pt x="0" y="212"/>
                  </a:lnTo>
                  <a:lnTo>
                    <a:pt x="3" y="176"/>
                  </a:lnTo>
                  <a:lnTo>
                    <a:pt x="11" y="142"/>
                  </a:lnTo>
                  <a:lnTo>
                    <a:pt x="22" y="110"/>
                  </a:lnTo>
                  <a:lnTo>
                    <a:pt x="39" y="83"/>
                  </a:lnTo>
                  <a:lnTo>
                    <a:pt x="59" y="58"/>
                  </a:lnTo>
                  <a:lnTo>
                    <a:pt x="84" y="38"/>
                  </a:lnTo>
                  <a:lnTo>
                    <a:pt x="112" y="21"/>
                  </a:lnTo>
                  <a:lnTo>
                    <a:pt x="142" y="10"/>
                  </a:lnTo>
                  <a:lnTo>
                    <a:pt x="177" y="2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gray">
            <a:xfrm>
              <a:off x="1455323" y="6536283"/>
              <a:ext cx="172657" cy="175611"/>
            </a:xfrm>
            <a:custGeom>
              <a:avLst/>
              <a:gdLst>
                <a:gd name="T0" fmla="*/ 163 w 409"/>
                <a:gd name="T1" fmla="*/ 0 h 416"/>
                <a:gd name="T2" fmla="*/ 238 w 409"/>
                <a:gd name="T3" fmla="*/ 0 h 416"/>
                <a:gd name="T4" fmla="*/ 409 w 409"/>
                <a:gd name="T5" fmla="*/ 416 h 416"/>
                <a:gd name="T6" fmla="*/ 309 w 409"/>
                <a:gd name="T7" fmla="*/ 416 h 416"/>
                <a:gd name="T8" fmla="*/ 269 w 409"/>
                <a:gd name="T9" fmla="*/ 317 h 416"/>
                <a:gd name="T10" fmla="*/ 266 w 409"/>
                <a:gd name="T11" fmla="*/ 311 h 416"/>
                <a:gd name="T12" fmla="*/ 240 w 409"/>
                <a:gd name="T13" fmla="*/ 240 h 416"/>
                <a:gd name="T14" fmla="*/ 221 w 409"/>
                <a:gd name="T15" fmla="*/ 184 h 416"/>
                <a:gd name="T16" fmla="*/ 214 w 409"/>
                <a:gd name="T17" fmla="*/ 164 h 416"/>
                <a:gd name="T18" fmla="*/ 210 w 409"/>
                <a:gd name="T19" fmla="*/ 148 h 416"/>
                <a:gd name="T20" fmla="*/ 206 w 409"/>
                <a:gd name="T21" fmla="*/ 135 h 416"/>
                <a:gd name="T22" fmla="*/ 203 w 409"/>
                <a:gd name="T23" fmla="*/ 124 h 416"/>
                <a:gd name="T24" fmla="*/ 202 w 409"/>
                <a:gd name="T25" fmla="*/ 124 h 416"/>
                <a:gd name="T26" fmla="*/ 199 w 409"/>
                <a:gd name="T27" fmla="*/ 135 h 416"/>
                <a:gd name="T28" fmla="*/ 195 w 409"/>
                <a:gd name="T29" fmla="*/ 149 h 416"/>
                <a:gd name="T30" fmla="*/ 189 w 409"/>
                <a:gd name="T31" fmla="*/ 165 h 416"/>
                <a:gd name="T32" fmla="*/ 183 w 409"/>
                <a:gd name="T33" fmla="*/ 184 h 416"/>
                <a:gd name="T34" fmla="*/ 161 w 409"/>
                <a:gd name="T35" fmla="*/ 240 h 416"/>
                <a:gd name="T36" fmla="*/ 136 w 409"/>
                <a:gd name="T37" fmla="*/ 315 h 416"/>
                <a:gd name="T38" fmla="*/ 134 w 409"/>
                <a:gd name="T39" fmla="*/ 317 h 416"/>
                <a:gd name="T40" fmla="*/ 97 w 409"/>
                <a:gd name="T41" fmla="*/ 416 h 416"/>
                <a:gd name="T42" fmla="*/ 0 w 409"/>
                <a:gd name="T43" fmla="*/ 416 h 416"/>
                <a:gd name="T44" fmla="*/ 163 w 409"/>
                <a:gd name="T4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416">
                  <a:moveTo>
                    <a:pt x="163" y="0"/>
                  </a:moveTo>
                  <a:lnTo>
                    <a:pt x="238" y="0"/>
                  </a:lnTo>
                  <a:lnTo>
                    <a:pt x="409" y="416"/>
                  </a:lnTo>
                  <a:lnTo>
                    <a:pt x="309" y="416"/>
                  </a:lnTo>
                  <a:lnTo>
                    <a:pt x="269" y="317"/>
                  </a:lnTo>
                  <a:lnTo>
                    <a:pt x="266" y="311"/>
                  </a:lnTo>
                  <a:lnTo>
                    <a:pt x="240" y="240"/>
                  </a:lnTo>
                  <a:lnTo>
                    <a:pt x="221" y="184"/>
                  </a:lnTo>
                  <a:lnTo>
                    <a:pt x="214" y="164"/>
                  </a:lnTo>
                  <a:lnTo>
                    <a:pt x="210" y="148"/>
                  </a:lnTo>
                  <a:lnTo>
                    <a:pt x="206" y="135"/>
                  </a:lnTo>
                  <a:lnTo>
                    <a:pt x="203" y="124"/>
                  </a:lnTo>
                  <a:lnTo>
                    <a:pt x="202" y="124"/>
                  </a:lnTo>
                  <a:lnTo>
                    <a:pt x="199" y="135"/>
                  </a:lnTo>
                  <a:lnTo>
                    <a:pt x="195" y="149"/>
                  </a:lnTo>
                  <a:lnTo>
                    <a:pt x="189" y="165"/>
                  </a:lnTo>
                  <a:lnTo>
                    <a:pt x="183" y="184"/>
                  </a:lnTo>
                  <a:lnTo>
                    <a:pt x="161" y="240"/>
                  </a:lnTo>
                  <a:lnTo>
                    <a:pt x="136" y="315"/>
                  </a:lnTo>
                  <a:lnTo>
                    <a:pt x="134" y="317"/>
                  </a:lnTo>
                  <a:lnTo>
                    <a:pt x="97" y="416"/>
                  </a:lnTo>
                  <a:lnTo>
                    <a:pt x="0" y="416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gray">
            <a:xfrm>
              <a:off x="1522444" y="6629576"/>
              <a:ext cx="36727" cy="48969"/>
            </a:xfrm>
            <a:custGeom>
              <a:avLst/>
              <a:gdLst>
                <a:gd name="T0" fmla="*/ 43 w 87"/>
                <a:gd name="T1" fmla="*/ 0 h 116"/>
                <a:gd name="T2" fmla="*/ 87 w 87"/>
                <a:gd name="T3" fmla="*/ 116 h 116"/>
                <a:gd name="T4" fmla="*/ 0 w 87"/>
                <a:gd name="T5" fmla="*/ 116 h 116"/>
                <a:gd name="T6" fmla="*/ 43 w 87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16">
                  <a:moveTo>
                    <a:pt x="43" y="0"/>
                  </a:moveTo>
                  <a:lnTo>
                    <a:pt x="87" y="116"/>
                  </a:lnTo>
                  <a:lnTo>
                    <a:pt x="0" y="1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gray">
            <a:xfrm>
              <a:off x="1607717" y="6537127"/>
              <a:ext cx="146484" cy="174767"/>
            </a:xfrm>
            <a:custGeom>
              <a:avLst/>
              <a:gdLst>
                <a:gd name="T0" fmla="*/ 0 w 347"/>
                <a:gd name="T1" fmla="*/ 0 h 414"/>
                <a:gd name="T2" fmla="*/ 347 w 347"/>
                <a:gd name="T3" fmla="*/ 0 h 414"/>
                <a:gd name="T4" fmla="*/ 317 w 347"/>
                <a:gd name="T5" fmla="*/ 77 h 414"/>
                <a:gd name="T6" fmla="*/ 216 w 347"/>
                <a:gd name="T7" fmla="*/ 77 h 414"/>
                <a:gd name="T8" fmla="*/ 216 w 347"/>
                <a:gd name="T9" fmla="*/ 414 h 414"/>
                <a:gd name="T10" fmla="*/ 120 w 347"/>
                <a:gd name="T11" fmla="*/ 414 h 414"/>
                <a:gd name="T12" fmla="*/ 120 w 347"/>
                <a:gd name="T13" fmla="*/ 77 h 414"/>
                <a:gd name="T14" fmla="*/ 0 w 347"/>
                <a:gd name="T15" fmla="*/ 77 h 414"/>
                <a:gd name="T16" fmla="*/ 0 w 347"/>
                <a:gd name="T17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414">
                  <a:moveTo>
                    <a:pt x="0" y="0"/>
                  </a:moveTo>
                  <a:lnTo>
                    <a:pt x="347" y="0"/>
                  </a:lnTo>
                  <a:lnTo>
                    <a:pt x="317" y="77"/>
                  </a:lnTo>
                  <a:lnTo>
                    <a:pt x="216" y="77"/>
                  </a:lnTo>
                  <a:lnTo>
                    <a:pt x="216" y="414"/>
                  </a:lnTo>
                  <a:lnTo>
                    <a:pt x="120" y="414"/>
                  </a:lnTo>
                  <a:lnTo>
                    <a:pt x="120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gray">
            <a:xfrm>
              <a:off x="1772353" y="6536705"/>
              <a:ext cx="123266" cy="174767"/>
            </a:xfrm>
            <a:custGeom>
              <a:avLst/>
              <a:gdLst>
                <a:gd name="T0" fmla="*/ 0 w 292"/>
                <a:gd name="T1" fmla="*/ 0 h 414"/>
                <a:gd name="T2" fmla="*/ 292 w 292"/>
                <a:gd name="T3" fmla="*/ 0 h 414"/>
                <a:gd name="T4" fmla="*/ 292 w 292"/>
                <a:gd name="T5" fmla="*/ 0 h 414"/>
                <a:gd name="T6" fmla="*/ 260 w 292"/>
                <a:gd name="T7" fmla="*/ 77 h 414"/>
                <a:gd name="T8" fmla="*/ 96 w 292"/>
                <a:gd name="T9" fmla="*/ 77 h 414"/>
                <a:gd name="T10" fmla="*/ 96 w 292"/>
                <a:gd name="T11" fmla="*/ 165 h 414"/>
                <a:gd name="T12" fmla="*/ 233 w 292"/>
                <a:gd name="T13" fmla="*/ 165 h 414"/>
                <a:gd name="T14" fmla="*/ 233 w 292"/>
                <a:gd name="T15" fmla="*/ 242 h 414"/>
                <a:gd name="T16" fmla="*/ 96 w 292"/>
                <a:gd name="T17" fmla="*/ 242 h 414"/>
                <a:gd name="T18" fmla="*/ 96 w 292"/>
                <a:gd name="T19" fmla="*/ 336 h 414"/>
                <a:gd name="T20" fmla="*/ 258 w 292"/>
                <a:gd name="T21" fmla="*/ 336 h 414"/>
                <a:gd name="T22" fmla="*/ 287 w 292"/>
                <a:gd name="T23" fmla="*/ 411 h 414"/>
                <a:gd name="T24" fmla="*/ 289 w 292"/>
                <a:gd name="T25" fmla="*/ 414 h 414"/>
                <a:gd name="T26" fmla="*/ 0 w 292"/>
                <a:gd name="T27" fmla="*/ 414 h 414"/>
                <a:gd name="T28" fmla="*/ 0 w 292"/>
                <a:gd name="T2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414">
                  <a:moveTo>
                    <a:pt x="0" y="0"/>
                  </a:moveTo>
                  <a:lnTo>
                    <a:pt x="292" y="0"/>
                  </a:lnTo>
                  <a:lnTo>
                    <a:pt x="292" y="0"/>
                  </a:lnTo>
                  <a:lnTo>
                    <a:pt x="260" y="77"/>
                  </a:lnTo>
                  <a:lnTo>
                    <a:pt x="96" y="77"/>
                  </a:lnTo>
                  <a:lnTo>
                    <a:pt x="96" y="165"/>
                  </a:lnTo>
                  <a:lnTo>
                    <a:pt x="233" y="165"/>
                  </a:lnTo>
                  <a:lnTo>
                    <a:pt x="233" y="242"/>
                  </a:lnTo>
                  <a:lnTo>
                    <a:pt x="96" y="242"/>
                  </a:lnTo>
                  <a:lnTo>
                    <a:pt x="96" y="336"/>
                  </a:lnTo>
                  <a:lnTo>
                    <a:pt x="258" y="336"/>
                  </a:lnTo>
                  <a:lnTo>
                    <a:pt x="287" y="411"/>
                  </a:lnTo>
                  <a:lnTo>
                    <a:pt x="289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gray">
            <a:xfrm>
              <a:off x="1907861" y="6535438"/>
              <a:ext cx="144373" cy="178988"/>
            </a:xfrm>
            <a:custGeom>
              <a:avLst/>
              <a:gdLst>
                <a:gd name="T0" fmla="*/ 228 w 342"/>
                <a:gd name="T1" fmla="*/ 0 h 424"/>
                <a:gd name="T2" fmla="*/ 261 w 342"/>
                <a:gd name="T3" fmla="*/ 1 h 424"/>
                <a:gd name="T4" fmla="*/ 290 w 342"/>
                <a:gd name="T5" fmla="*/ 4 h 424"/>
                <a:gd name="T6" fmla="*/ 317 w 342"/>
                <a:gd name="T7" fmla="*/ 11 h 424"/>
                <a:gd name="T8" fmla="*/ 341 w 342"/>
                <a:gd name="T9" fmla="*/ 19 h 424"/>
                <a:gd name="T10" fmla="*/ 310 w 342"/>
                <a:gd name="T11" fmla="*/ 93 h 424"/>
                <a:gd name="T12" fmla="*/ 284 w 342"/>
                <a:gd name="T13" fmla="*/ 85 h 424"/>
                <a:gd name="T14" fmla="*/ 257 w 342"/>
                <a:gd name="T15" fmla="*/ 81 h 424"/>
                <a:gd name="T16" fmla="*/ 230 w 342"/>
                <a:gd name="T17" fmla="*/ 79 h 424"/>
                <a:gd name="T18" fmla="*/ 202 w 342"/>
                <a:gd name="T19" fmla="*/ 81 h 424"/>
                <a:gd name="T20" fmla="*/ 178 w 342"/>
                <a:gd name="T21" fmla="*/ 88 h 424"/>
                <a:gd name="T22" fmla="*/ 157 w 342"/>
                <a:gd name="T23" fmla="*/ 98 h 424"/>
                <a:gd name="T24" fmla="*/ 140 w 342"/>
                <a:gd name="T25" fmla="*/ 111 h 424"/>
                <a:gd name="T26" fmla="*/ 126 w 342"/>
                <a:gd name="T27" fmla="*/ 128 h 424"/>
                <a:gd name="T28" fmla="*/ 115 w 342"/>
                <a:gd name="T29" fmla="*/ 148 h 424"/>
                <a:gd name="T30" fmla="*/ 108 w 342"/>
                <a:gd name="T31" fmla="*/ 168 h 424"/>
                <a:gd name="T32" fmla="*/ 104 w 342"/>
                <a:gd name="T33" fmla="*/ 190 h 424"/>
                <a:gd name="T34" fmla="*/ 102 w 342"/>
                <a:gd name="T35" fmla="*/ 214 h 424"/>
                <a:gd name="T36" fmla="*/ 104 w 342"/>
                <a:gd name="T37" fmla="*/ 241 h 424"/>
                <a:gd name="T38" fmla="*/ 111 w 342"/>
                <a:gd name="T39" fmla="*/ 267 h 424"/>
                <a:gd name="T40" fmla="*/ 122 w 342"/>
                <a:gd name="T41" fmla="*/ 288 h 424"/>
                <a:gd name="T42" fmla="*/ 137 w 342"/>
                <a:gd name="T43" fmla="*/ 308 h 424"/>
                <a:gd name="T44" fmla="*/ 155 w 342"/>
                <a:gd name="T45" fmla="*/ 323 h 424"/>
                <a:gd name="T46" fmla="*/ 176 w 342"/>
                <a:gd name="T47" fmla="*/ 335 h 424"/>
                <a:gd name="T48" fmla="*/ 201 w 342"/>
                <a:gd name="T49" fmla="*/ 341 h 424"/>
                <a:gd name="T50" fmla="*/ 229 w 342"/>
                <a:gd name="T51" fmla="*/ 345 h 424"/>
                <a:gd name="T52" fmla="*/ 258 w 342"/>
                <a:gd name="T53" fmla="*/ 341 h 424"/>
                <a:gd name="T54" fmla="*/ 287 w 342"/>
                <a:gd name="T55" fmla="*/ 335 h 424"/>
                <a:gd name="T56" fmla="*/ 313 w 342"/>
                <a:gd name="T57" fmla="*/ 325 h 424"/>
                <a:gd name="T58" fmla="*/ 342 w 342"/>
                <a:gd name="T59" fmla="*/ 398 h 424"/>
                <a:gd name="T60" fmla="*/ 309 w 342"/>
                <a:gd name="T61" fmla="*/ 410 h 424"/>
                <a:gd name="T62" fmla="*/ 278 w 342"/>
                <a:gd name="T63" fmla="*/ 418 h 424"/>
                <a:gd name="T64" fmla="*/ 247 w 342"/>
                <a:gd name="T65" fmla="*/ 423 h 424"/>
                <a:gd name="T66" fmla="*/ 217 w 342"/>
                <a:gd name="T67" fmla="*/ 424 h 424"/>
                <a:gd name="T68" fmla="*/ 179 w 342"/>
                <a:gd name="T69" fmla="*/ 422 h 424"/>
                <a:gd name="T70" fmla="*/ 146 w 342"/>
                <a:gd name="T71" fmla="*/ 416 h 424"/>
                <a:gd name="T72" fmla="*/ 115 w 342"/>
                <a:gd name="T73" fmla="*/ 406 h 424"/>
                <a:gd name="T74" fmla="*/ 88 w 342"/>
                <a:gd name="T75" fmla="*/ 392 h 424"/>
                <a:gd name="T76" fmla="*/ 66 w 342"/>
                <a:gd name="T77" fmla="*/ 374 h 424"/>
                <a:gd name="T78" fmla="*/ 45 w 342"/>
                <a:gd name="T79" fmla="*/ 355 h 424"/>
                <a:gd name="T80" fmla="*/ 28 w 342"/>
                <a:gd name="T81" fmla="*/ 331 h 424"/>
                <a:gd name="T82" fmla="*/ 16 w 342"/>
                <a:gd name="T83" fmla="*/ 305 h 424"/>
                <a:gd name="T84" fmla="*/ 7 w 342"/>
                <a:gd name="T85" fmla="*/ 277 h 424"/>
                <a:gd name="T86" fmla="*/ 1 w 342"/>
                <a:gd name="T87" fmla="*/ 247 h 424"/>
                <a:gd name="T88" fmla="*/ 0 w 342"/>
                <a:gd name="T89" fmla="*/ 215 h 424"/>
                <a:gd name="T90" fmla="*/ 2 w 342"/>
                <a:gd name="T91" fmla="*/ 180 h 424"/>
                <a:gd name="T92" fmla="*/ 10 w 342"/>
                <a:gd name="T93" fmla="*/ 146 h 424"/>
                <a:gd name="T94" fmla="*/ 23 w 342"/>
                <a:gd name="T95" fmla="*/ 116 h 424"/>
                <a:gd name="T96" fmla="*/ 40 w 342"/>
                <a:gd name="T97" fmla="*/ 88 h 424"/>
                <a:gd name="T98" fmla="*/ 61 w 342"/>
                <a:gd name="T99" fmla="*/ 63 h 424"/>
                <a:gd name="T100" fmla="*/ 87 w 342"/>
                <a:gd name="T101" fmla="*/ 41 h 424"/>
                <a:gd name="T102" fmla="*/ 116 w 342"/>
                <a:gd name="T103" fmla="*/ 23 h 424"/>
                <a:gd name="T104" fmla="*/ 150 w 342"/>
                <a:gd name="T105" fmla="*/ 11 h 424"/>
                <a:gd name="T106" fmla="*/ 187 w 342"/>
                <a:gd name="T107" fmla="*/ 2 h 424"/>
                <a:gd name="T108" fmla="*/ 228 w 342"/>
                <a:gd name="T10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" h="424">
                  <a:moveTo>
                    <a:pt x="228" y="0"/>
                  </a:moveTo>
                  <a:lnTo>
                    <a:pt x="261" y="1"/>
                  </a:lnTo>
                  <a:lnTo>
                    <a:pt x="290" y="4"/>
                  </a:lnTo>
                  <a:lnTo>
                    <a:pt x="317" y="11"/>
                  </a:lnTo>
                  <a:lnTo>
                    <a:pt x="341" y="19"/>
                  </a:lnTo>
                  <a:lnTo>
                    <a:pt x="310" y="93"/>
                  </a:lnTo>
                  <a:lnTo>
                    <a:pt x="284" y="85"/>
                  </a:lnTo>
                  <a:lnTo>
                    <a:pt x="257" y="81"/>
                  </a:lnTo>
                  <a:lnTo>
                    <a:pt x="230" y="79"/>
                  </a:lnTo>
                  <a:lnTo>
                    <a:pt x="202" y="81"/>
                  </a:lnTo>
                  <a:lnTo>
                    <a:pt x="178" y="88"/>
                  </a:lnTo>
                  <a:lnTo>
                    <a:pt x="157" y="98"/>
                  </a:lnTo>
                  <a:lnTo>
                    <a:pt x="140" y="111"/>
                  </a:lnTo>
                  <a:lnTo>
                    <a:pt x="126" y="128"/>
                  </a:lnTo>
                  <a:lnTo>
                    <a:pt x="115" y="148"/>
                  </a:lnTo>
                  <a:lnTo>
                    <a:pt x="108" y="168"/>
                  </a:lnTo>
                  <a:lnTo>
                    <a:pt x="104" y="190"/>
                  </a:lnTo>
                  <a:lnTo>
                    <a:pt x="102" y="214"/>
                  </a:lnTo>
                  <a:lnTo>
                    <a:pt x="104" y="241"/>
                  </a:lnTo>
                  <a:lnTo>
                    <a:pt x="111" y="267"/>
                  </a:lnTo>
                  <a:lnTo>
                    <a:pt x="122" y="288"/>
                  </a:lnTo>
                  <a:lnTo>
                    <a:pt x="137" y="308"/>
                  </a:lnTo>
                  <a:lnTo>
                    <a:pt x="155" y="323"/>
                  </a:lnTo>
                  <a:lnTo>
                    <a:pt x="176" y="335"/>
                  </a:lnTo>
                  <a:lnTo>
                    <a:pt x="201" y="341"/>
                  </a:lnTo>
                  <a:lnTo>
                    <a:pt x="229" y="345"/>
                  </a:lnTo>
                  <a:lnTo>
                    <a:pt x="258" y="341"/>
                  </a:lnTo>
                  <a:lnTo>
                    <a:pt x="287" y="335"/>
                  </a:lnTo>
                  <a:lnTo>
                    <a:pt x="313" y="325"/>
                  </a:lnTo>
                  <a:lnTo>
                    <a:pt x="342" y="398"/>
                  </a:lnTo>
                  <a:lnTo>
                    <a:pt x="309" y="410"/>
                  </a:lnTo>
                  <a:lnTo>
                    <a:pt x="278" y="418"/>
                  </a:lnTo>
                  <a:lnTo>
                    <a:pt x="247" y="423"/>
                  </a:lnTo>
                  <a:lnTo>
                    <a:pt x="217" y="424"/>
                  </a:lnTo>
                  <a:lnTo>
                    <a:pt x="179" y="422"/>
                  </a:lnTo>
                  <a:lnTo>
                    <a:pt x="146" y="416"/>
                  </a:lnTo>
                  <a:lnTo>
                    <a:pt x="115" y="406"/>
                  </a:lnTo>
                  <a:lnTo>
                    <a:pt x="88" y="392"/>
                  </a:lnTo>
                  <a:lnTo>
                    <a:pt x="66" y="374"/>
                  </a:lnTo>
                  <a:lnTo>
                    <a:pt x="45" y="355"/>
                  </a:lnTo>
                  <a:lnTo>
                    <a:pt x="28" y="331"/>
                  </a:lnTo>
                  <a:lnTo>
                    <a:pt x="16" y="305"/>
                  </a:lnTo>
                  <a:lnTo>
                    <a:pt x="7" y="277"/>
                  </a:lnTo>
                  <a:lnTo>
                    <a:pt x="1" y="247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10" y="146"/>
                  </a:lnTo>
                  <a:lnTo>
                    <a:pt x="23" y="116"/>
                  </a:lnTo>
                  <a:lnTo>
                    <a:pt x="40" y="88"/>
                  </a:lnTo>
                  <a:lnTo>
                    <a:pt x="61" y="63"/>
                  </a:lnTo>
                  <a:lnTo>
                    <a:pt x="87" y="41"/>
                  </a:lnTo>
                  <a:lnTo>
                    <a:pt x="116" y="23"/>
                  </a:lnTo>
                  <a:lnTo>
                    <a:pt x="150" y="11"/>
                  </a:lnTo>
                  <a:lnTo>
                    <a:pt x="187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gray">
            <a:xfrm>
              <a:off x="1300397" y="6537127"/>
              <a:ext cx="178567" cy="175611"/>
            </a:xfrm>
            <a:custGeom>
              <a:avLst/>
              <a:gdLst>
                <a:gd name="T0" fmla="*/ 0 w 423"/>
                <a:gd name="T1" fmla="*/ 0 h 416"/>
                <a:gd name="T2" fmla="*/ 103 w 423"/>
                <a:gd name="T3" fmla="*/ 0 h 416"/>
                <a:gd name="T4" fmla="*/ 182 w 423"/>
                <a:gd name="T5" fmla="*/ 207 h 416"/>
                <a:gd name="T6" fmla="*/ 198 w 423"/>
                <a:gd name="T7" fmla="*/ 248 h 416"/>
                <a:gd name="T8" fmla="*/ 211 w 423"/>
                <a:gd name="T9" fmla="*/ 287 h 416"/>
                <a:gd name="T10" fmla="*/ 212 w 423"/>
                <a:gd name="T11" fmla="*/ 287 h 416"/>
                <a:gd name="T12" fmla="*/ 226 w 423"/>
                <a:gd name="T13" fmla="*/ 248 h 416"/>
                <a:gd name="T14" fmla="*/ 242 w 423"/>
                <a:gd name="T15" fmla="*/ 207 h 416"/>
                <a:gd name="T16" fmla="*/ 321 w 423"/>
                <a:gd name="T17" fmla="*/ 0 h 416"/>
                <a:gd name="T18" fmla="*/ 423 w 423"/>
                <a:gd name="T19" fmla="*/ 0 h 416"/>
                <a:gd name="T20" fmla="*/ 252 w 423"/>
                <a:gd name="T21" fmla="*/ 416 h 416"/>
                <a:gd name="T22" fmla="*/ 172 w 423"/>
                <a:gd name="T23" fmla="*/ 416 h 416"/>
                <a:gd name="T24" fmla="*/ 0 w 423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16">
                  <a:moveTo>
                    <a:pt x="0" y="0"/>
                  </a:moveTo>
                  <a:lnTo>
                    <a:pt x="103" y="0"/>
                  </a:lnTo>
                  <a:lnTo>
                    <a:pt x="182" y="207"/>
                  </a:lnTo>
                  <a:lnTo>
                    <a:pt x="198" y="248"/>
                  </a:lnTo>
                  <a:lnTo>
                    <a:pt x="211" y="287"/>
                  </a:lnTo>
                  <a:lnTo>
                    <a:pt x="212" y="287"/>
                  </a:lnTo>
                  <a:lnTo>
                    <a:pt x="226" y="248"/>
                  </a:lnTo>
                  <a:lnTo>
                    <a:pt x="242" y="207"/>
                  </a:lnTo>
                  <a:lnTo>
                    <a:pt x="321" y="0"/>
                  </a:lnTo>
                  <a:lnTo>
                    <a:pt x="423" y="0"/>
                  </a:lnTo>
                  <a:lnTo>
                    <a:pt x="252" y="416"/>
                  </a:lnTo>
                  <a:lnTo>
                    <a:pt x="172" y="4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28" name="Straight Connector 16"/>
          <p:cNvCxnSpPr/>
          <p:nvPr userDrawn="1"/>
        </p:nvCxnSpPr>
        <p:spPr bwMode="gray">
          <a:xfrm>
            <a:off x="218253" y="1158382"/>
            <a:ext cx="93042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gray">
          <a:xfrm>
            <a:off x="415390" y="1314824"/>
            <a:ext cx="8313221" cy="2832967"/>
          </a:xfrm>
        </p:spPr>
        <p:txBody>
          <a:bodyPr/>
          <a:lstStyle>
            <a:lvl1pPr marL="280735" indent="-280735">
              <a:buClr>
                <a:schemeClr val="accent1"/>
              </a:buClr>
              <a:buFont typeface="+mj-lt"/>
              <a:buAutoNum type="arabicPeriod"/>
              <a:defRPr sz="1400" b="0">
                <a:solidFill>
                  <a:schemeClr val="accent1"/>
                </a:solidFill>
              </a:defRPr>
            </a:lvl1pPr>
            <a:lvl2pPr marL="563387" indent="-281694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400" b="0">
                <a:solidFill>
                  <a:schemeClr val="accent1"/>
                </a:solidFill>
              </a:defRPr>
            </a:lvl2pPr>
            <a:lvl3pPr marL="845081" indent="-281694"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tabLst/>
              <a:defRPr sz="1400" b="0">
                <a:solidFill>
                  <a:schemeClr val="accent1"/>
                </a:solidFill>
              </a:defRPr>
            </a:lvl3pPr>
            <a:lvl4pPr marL="0" indent="0">
              <a:buFont typeface="+mj-lt"/>
              <a:buNone/>
              <a:tabLst/>
              <a:defRPr sz="1400" b="0">
                <a:solidFill>
                  <a:schemeClr val="accent1"/>
                </a:solidFill>
              </a:defRPr>
            </a:lvl4pPr>
            <a:lvl5pPr marL="0" indent="0">
              <a:buFont typeface="+mj-lt"/>
              <a:buNone/>
              <a:tabLst/>
              <a:defRPr sz="1400" b="0">
                <a:solidFill>
                  <a:schemeClr val="accent1"/>
                </a:solidFill>
              </a:defRPr>
            </a:lvl5pPr>
            <a:lvl6pPr marL="0" indent="0">
              <a:buNone/>
              <a:defRPr sz="1400" b="0">
                <a:solidFill>
                  <a:schemeClr val="accent1"/>
                </a:solidFill>
              </a:defRPr>
            </a:lvl6pPr>
            <a:lvl7pPr>
              <a:defRPr sz="1400" b="0">
                <a:solidFill>
                  <a:schemeClr val="accent1"/>
                </a:solidFill>
              </a:defRPr>
            </a:lvl7pPr>
            <a:lvl8pPr>
              <a:defRPr sz="1400" b="0">
                <a:solidFill>
                  <a:schemeClr val="accent1"/>
                </a:solidFill>
              </a:defRPr>
            </a:lvl8pPr>
            <a:lvl9pPr>
              <a:defRPr sz="14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257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 bwMode="ltGray">
          <a:xfrm>
            <a:off x="0" y="0"/>
            <a:ext cx="9144000" cy="5142420"/>
          </a:xfrm>
          <a:prstGeom prst="rect">
            <a:avLst/>
          </a:prstGeom>
          <a:gradFill flip="none" rotWithShape="1">
            <a:gsLst>
              <a:gs pos="65000">
                <a:srgbClr val="004A8C"/>
              </a:gs>
              <a:gs pos="0">
                <a:srgbClr val="004A8C">
                  <a:lumMod val="80000"/>
                  <a:lumOff val="20000"/>
                </a:srgbClr>
              </a:gs>
              <a:gs pos="100000">
                <a:srgbClr val="004A8C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77830" tIns="38918" rIns="77830" bIns="38918" rtlCol="0" anchor="ctr"/>
          <a:lstStyle/>
          <a:p>
            <a:pPr marL="0" marR="0" lvl="0" indent="0" algn="ctr" defTabSz="77831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54" t="26990" b="15177"/>
          <a:stretch/>
        </p:blipFill>
        <p:spPr bwMode="ltGray">
          <a:xfrm>
            <a:off x="3" y="0"/>
            <a:ext cx="5017395" cy="5142420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7" r="65736" b="30526"/>
          <a:stretch/>
        </p:blipFill>
        <p:spPr bwMode="ltGray">
          <a:xfrm>
            <a:off x="7038735" y="0"/>
            <a:ext cx="2103937" cy="5142420"/>
          </a:xfrm>
          <a:prstGeom prst="rect">
            <a:avLst/>
          </a:prstGeom>
        </p:spPr>
      </p:pic>
      <p:cxnSp>
        <p:nvCxnSpPr>
          <p:cNvPr id="33" name="Straight Connector 16"/>
          <p:cNvCxnSpPr/>
          <p:nvPr userDrawn="1"/>
        </p:nvCxnSpPr>
        <p:spPr bwMode="ltGray">
          <a:xfrm flipH="1">
            <a:off x="8006950" y="2253815"/>
            <a:ext cx="9304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/>
          </p:nvPr>
        </p:nvSpPr>
        <p:spPr bwMode="ltGray">
          <a:xfrm>
            <a:off x="4479692" y="2408017"/>
            <a:ext cx="4239243" cy="995786"/>
          </a:xfrm>
        </p:spPr>
        <p:txBody>
          <a:bodyPr lIns="0" tIns="0" rIns="0" bIns="0" anchor="t" anchorCtr="0">
            <a:noAutofit/>
          </a:bodyPr>
          <a:lstStyle>
            <a:lvl1pPr algn="r">
              <a:defRPr sz="20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3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7" r="65736" b="30526"/>
          <a:stretch/>
        </p:blipFill>
        <p:spPr bwMode="ltGray">
          <a:xfrm>
            <a:off x="7038735" y="0"/>
            <a:ext cx="2103937" cy="5142420"/>
          </a:xfrm>
          <a:prstGeom prst="rect">
            <a:avLst/>
          </a:prstGeom>
        </p:spPr>
      </p:pic>
      <p:cxnSp>
        <p:nvCxnSpPr>
          <p:cNvPr id="33" name="Straight Connector 16"/>
          <p:cNvCxnSpPr/>
          <p:nvPr userDrawn="1"/>
        </p:nvCxnSpPr>
        <p:spPr bwMode="ltGray">
          <a:xfrm flipH="1">
            <a:off x="8006950" y="2253815"/>
            <a:ext cx="93042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ctrTitle"/>
          </p:nvPr>
        </p:nvSpPr>
        <p:spPr bwMode="ltGray">
          <a:xfrm>
            <a:off x="4479692" y="2408017"/>
            <a:ext cx="4239243" cy="995786"/>
          </a:xfrm>
        </p:spPr>
        <p:txBody>
          <a:bodyPr lIns="0" tIns="0" rIns="0" bIns="0" anchor="t" anchorCtr="0">
            <a:noAutofit/>
          </a:bodyPr>
          <a:lstStyle>
            <a:lvl1pPr algn="r">
              <a:defRPr sz="20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4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8B207EB-A2A3-4394-BE9F-9D82A8BBC87E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15390" y="1004295"/>
            <a:ext cx="8313221" cy="3672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15390" y="171585"/>
            <a:ext cx="8313221" cy="825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A2B9DF-BFA2-4218-AD87-50D35ACD082A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664309" y="1004295"/>
            <a:ext cx="4064302" cy="36726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15391" y="1004295"/>
            <a:ext cx="4064302" cy="367269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4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15389" y="2914615"/>
            <a:ext cx="8313223" cy="176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15391" y="1004294"/>
            <a:ext cx="8313220" cy="176237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54A5621-4021-47E3-B576-FC3B2CCCF634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15390" y="1004295"/>
            <a:ext cx="8313221" cy="3672695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232489-8EF8-4792-A30C-3CB4F04DA289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3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Dru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91440" y="-316271"/>
            <a:ext cx="9326880" cy="5753101"/>
            <a:chOff x="-83684" y="-60961"/>
            <a:chExt cx="9326880" cy="5753101"/>
          </a:xfrm>
        </p:grpSpPr>
        <p:pic>
          <p:nvPicPr>
            <p:cNvPr id="14" name="Picture 6" descr="C:\Users\awe\Documents\Vorträge\Master\grid-new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17394" r="3715" b="4167"/>
            <a:stretch/>
          </p:blipFill>
          <p:spPr bwMode="auto">
            <a:xfrm>
              <a:off x="-83684" y="-60961"/>
              <a:ext cx="9326880" cy="288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C:\Users\awe\Documents\Vorträge\Master\grid-new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6264" r="3715" b="15539"/>
            <a:stretch/>
          </p:blipFill>
          <p:spPr bwMode="auto">
            <a:xfrm>
              <a:off x="-83684" y="2820435"/>
              <a:ext cx="9326880" cy="287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6"/>
          <p:cNvCxnSpPr/>
          <p:nvPr userDrawn="1"/>
        </p:nvCxnSpPr>
        <p:spPr bwMode="ltGray">
          <a:xfrm flipH="1">
            <a:off x="8006950" y="2253815"/>
            <a:ext cx="9304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ltGray">
          <a:xfrm>
            <a:off x="4679950" y="2408017"/>
            <a:ext cx="4032250" cy="995786"/>
          </a:xfrm>
        </p:spPr>
        <p:txBody>
          <a:bodyPr lIns="0" tIns="0" rIns="0" bIns="0" anchor="t" anchorCtr="0">
            <a:noAutofit/>
          </a:bodyPr>
          <a:lstStyle>
            <a:lvl1pPr algn="r">
              <a:defRPr sz="2000" cap="none" baseline="0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pic>
        <p:nvPicPr>
          <p:cNvPr id="16" name="Picture 2" descr="C:\Users\awe\ownCloud\inspectIT_marketing\new_logo\white\logo-white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37515" r="16499" b="36434"/>
          <a:stretch/>
        </p:blipFill>
        <p:spPr bwMode="auto">
          <a:xfrm>
            <a:off x="395536" y="355647"/>
            <a:ext cx="2088644" cy="6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 bwMode="gray">
          <a:xfrm>
            <a:off x="-129859" y="-87289"/>
            <a:ext cx="9408721" cy="5328611"/>
            <a:chOff x="-151864" y="-128321"/>
            <a:chExt cx="11002976" cy="7833388"/>
          </a:xfrm>
        </p:grpSpPr>
        <p:grpSp>
          <p:nvGrpSpPr>
            <p:cNvPr id="7" name="Gruppieren 6"/>
            <p:cNvGrpSpPr/>
            <p:nvPr userDrawn="1"/>
          </p:nvGrpSpPr>
          <p:grpSpPr bwMode="gray">
            <a:xfrm>
              <a:off x="-151864" y="1466327"/>
              <a:ext cx="108000" cy="5406584"/>
              <a:chOff x="-151864" y="1466327"/>
              <a:chExt cx="108000" cy="5406584"/>
            </a:xfrm>
          </p:grpSpPr>
          <p:cxnSp>
            <p:nvCxnSpPr>
              <p:cNvPr id="44" name="Gerade Verbindung 43"/>
              <p:cNvCxnSpPr/>
              <p:nvPr userDrawn="1"/>
            </p:nvCxnSpPr>
            <p:spPr bwMode="gray">
              <a:xfrm>
                <a:off x="-151864" y="146632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>
                <a:off x="-151864" y="68729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>
                <a:off x="-151864" y="405275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>
                <a:off x="-151864" y="426552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>
                <a:off x="-151864" y="31225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>
                <a:off x="-151864" y="333528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>
                <a:off x="-151864" y="499471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>
                <a:off x="-151864" y="5207493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 userDrawn="1"/>
          </p:nvGrpSpPr>
          <p:grpSpPr bwMode="gray">
            <a:xfrm>
              <a:off x="486159" y="7597066"/>
              <a:ext cx="9721081" cy="108001"/>
              <a:chOff x="486159" y="-143805"/>
              <a:chExt cx="9721081" cy="108001"/>
            </a:xfrm>
          </p:grpSpPr>
          <p:grpSp>
            <p:nvGrpSpPr>
              <p:cNvPr id="30" name="Gruppieren 29"/>
              <p:cNvGrpSpPr/>
              <p:nvPr userDrawn="1"/>
            </p:nvGrpSpPr>
            <p:grpSpPr bwMode="gray">
              <a:xfrm rot="5400000">
                <a:off x="2808454" y="-2466100"/>
                <a:ext cx="108001" cy="4752591"/>
                <a:chOff x="-151864" y="-1167199"/>
                <a:chExt cx="108001" cy="8004457"/>
              </a:xfrm>
            </p:grpSpPr>
            <p:cxnSp>
              <p:nvCxnSpPr>
                <p:cNvPr id="41" name="Gerade Verbindung 40"/>
                <p:cNvCxnSpPr/>
                <p:nvPr userDrawn="1"/>
              </p:nvCxnSpPr>
              <p:spPr bwMode="gray">
                <a:xfrm>
                  <a:off x="-151864" y="16222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41"/>
                <p:cNvCxnSpPr/>
                <p:nvPr userDrawn="1"/>
              </p:nvCxnSpPr>
              <p:spPr bwMode="gray">
                <a:xfrm>
                  <a:off x="-151863" y="6837258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42"/>
                <p:cNvCxnSpPr/>
                <p:nvPr userDrawn="1"/>
              </p:nvCxnSpPr>
              <p:spPr bwMode="gray">
                <a:xfrm>
                  <a:off x="-151863" y="-11671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uppieren 30"/>
              <p:cNvGrpSpPr/>
              <p:nvPr userDrawn="1"/>
            </p:nvGrpSpPr>
            <p:grpSpPr bwMode="gray">
              <a:xfrm rot="5400000">
                <a:off x="5291569" y="-1638748"/>
                <a:ext cx="108000" cy="3097888"/>
                <a:chOff x="-151864" y="1688323"/>
                <a:chExt cx="108000" cy="5217556"/>
              </a:xfrm>
            </p:grpSpPr>
            <p:cxnSp>
              <p:nvCxnSpPr>
                <p:cNvPr id="38" name="Gerade Verbindung 37"/>
                <p:cNvCxnSpPr/>
                <p:nvPr userDrawn="1"/>
              </p:nvCxnSpPr>
              <p:spPr bwMode="gray">
                <a:xfrm>
                  <a:off x="-151864" y="168832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 Verbindung 38"/>
                <p:cNvCxnSpPr/>
                <p:nvPr userDrawn="1"/>
              </p:nvCxnSpPr>
              <p:spPr bwMode="gray">
                <a:xfrm>
                  <a:off x="-151864" y="690587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39"/>
                <p:cNvCxnSpPr/>
                <p:nvPr userDrawn="1"/>
              </p:nvCxnSpPr>
              <p:spPr bwMode="gray">
                <a:xfrm>
                  <a:off x="-151864" y="4116381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uppieren 31"/>
              <p:cNvGrpSpPr/>
              <p:nvPr userDrawn="1"/>
            </p:nvGrpSpPr>
            <p:grpSpPr bwMode="gray">
              <a:xfrm rot="5400000">
                <a:off x="8605068" y="-1637976"/>
                <a:ext cx="108000" cy="3096344"/>
                <a:chOff x="-151864" y="1747793"/>
                <a:chExt cx="108000" cy="5214956"/>
              </a:xfrm>
            </p:grpSpPr>
            <p:cxnSp>
              <p:nvCxnSpPr>
                <p:cNvPr id="33" name="Gerade Verbindung 32"/>
                <p:cNvCxnSpPr/>
                <p:nvPr userDrawn="1"/>
              </p:nvCxnSpPr>
              <p:spPr bwMode="gray">
                <a:xfrm>
                  <a:off x="-151864" y="174779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33"/>
                <p:cNvCxnSpPr/>
                <p:nvPr userDrawn="1"/>
              </p:nvCxnSpPr>
              <p:spPr bwMode="gray">
                <a:xfrm>
                  <a:off x="-151864" y="696274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pieren 8"/>
            <p:cNvGrpSpPr/>
            <p:nvPr userDrawn="1"/>
          </p:nvGrpSpPr>
          <p:grpSpPr bwMode="gray">
            <a:xfrm>
              <a:off x="486159" y="-128321"/>
              <a:ext cx="9721081" cy="108001"/>
              <a:chOff x="486159" y="-143805"/>
              <a:chExt cx="9721081" cy="108001"/>
            </a:xfrm>
          </p:grpSpPr>
          <p:grpSp>
            <p:nvGrpSpPr>
              <p:cNvPr id="19" name="Gruppieren 18"/>
              <p:cNvGrpSpPr/>
              <p:nvPr userDrawn="1"/>
            </p:nvGrpSpPr>
            <p:grpSpPr bwMode="gray">
              <a:xfrm rot="5400000">
                <a:off x="2808454" y="-2466100"/>
                <a:ext cx="108001" cy="4752591"/>
                <a:chOff x="-151864" y="-1167199"/>
                <a:chExt cx="108001" cy="8004457"/>
              </a:xfrm>
            </p:grpSpPr>
            <p:cxnSp>
              <p:nvCxnSpPr>
                <p:cNvPr id="27" name="Gerade Verbindung 26"/>
                <p:cNvCxnSpPr/>
                <p:nvPr userDrawn="1"/>
              </p:nvCxnSpPr>
              <p:spPr bwMode="gray">
                <a:xfrm>
                  <a:off x="-151864" y="16222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27"/>
                <p:cNvCxnSpPr/>
                <p:nvPr userDrawn="1"/>
              </p:nvCxnSpPr>
              <p:spPr bwMode="gray">
                <a:xfrm>
                  <a:off x="-151863" y="6837258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28"/>
                <p:cNvCxnSpPr/>
                <p:nvPr userDrawn="1"/>
              </p:nvCxnSpPr>
              <p:spPr bwMode="gray">
                <a:xfrm>
                  <a:off x="-151863" y="-11671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uppieren 19"/>
              <p:cNvGrpSpPr/>
              <p:nvPr userDrawn="1"/>
            </p:nvGrpSpPr>
            <p:grpSpPr bwMode="gray">
              <a:xfrm rot="5400000">
                <a:off x="5291569" y="-1638748"/>
                <a:ext cx="108000" cy="3097888"/>
                <a:chOff x="-151864" y="1688323"/>
                <a:chExt cx="108000" cy="5217556"/>
              </a:xfrm>
            </p:grpSpPr>
            <p:cxnSp>
              <p:nvCxnSpPr>
                <p:cNvPr id="24" name="Gerade Verbindung 23"/>
                <p:cNvCxnSpPr/>
                <p:nvPr userDrawn="1"/>
              </p:nvCxnSpPr>
              <p:spPr bwMode="gray">
                <a:xfrm>
                  <a:off x="-151864" y="168832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24"/>
                <p:cNvCxnSpPr/>
                <p:nvPr userDrawn="1"/>
              </p:nvCxnSpPr>
              <p:spPr bwMode="gray">
                <a:xfrm>
                  <a:off x="-151864" y="690587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25"/>
                <p:cNvCxnSpPr/>
                <p:nvPr userDrawn="1"/>
              </p:nvCxnSpPr>
              <p:spPr bwMode="gray">
                <a:xfrm>
                  <a:off x="-151864" y="4116381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uppieren 20"/>
              <p:cNvGrpSpPr/>
              <p:nvPr userDrawn="1"/>
            </p:nvGrpSpPr>
            <p:grpSpPr bwMode="gray">
              <a:xfrm rot="5400000">
                <a:off x="8605068" y="-1637976"/>
                <a:ext cx="108000" cy="3096344"/>
                <a:chOff x="-151864" y="1747793"/>
                <a:chExt cx="108000" cy="5214956"/>
              </a:xfrm>
            </p:grpSpPr>
            <p:cxnSp>
              <p:nvCxnSpPr>
                <p:cNvPr id="22" name="Gerade Verbindung 21"/>
                <p:cNvCxnSpPr/>
                <p:nvPr userDrawn="1"/>
              </p:nvCxnSpPr>
              <p:spPr bwMode="gray">
                <a:xfrm>
                  <a:off x="-151864" y="174779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22"/>
                <p:cNvCxnSpPr/>
                <p:nvPr userDrawn="1"/>
              </p:nvCxnSpPr>
              <p:spPr bwMode="gray">
                <a:xfrm>
                  <a:off x="-151864" y="696274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pieren 9"/>
            <p:cNvGrpSpPr/>
            <p:nvPr userDrawn="1"/>
          </p:nvGrpSpPr>
          <p:grpSpPr bwMode="gray">
            <a:xfrm>
              <a:off x="10743112" y="1466327"/>
              <a:ext cx="108000" cy="5406584"/>
              <a:chOff x="-151864" y="1466327"/>
              <a:chExt cx="108000" cy="5406584"/>
            </a:xfrm>
          </p:grpSpPr>
          <p:cxnSp>
            <p:nvCxnSpPr>
              <p:cNvPr id="11" name="Gerade Verbindung 10"/>
              <p:cNvCxnSpPr/>
              <p:nvPr userDrawn="1"/>
            </p:nvCxnSpPr>
            <p:spPr bwMode="gray">
              <a:xfrm>
                <a:off x="-151864" y="146632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 userDrawn="1"/>
            </p:nvCxnSpPr>
            <p:spPr bwMode="gray">
              <a:xfrm>
                <a:off x="-151864" y="68729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 userDrawn="1"/>
            </p:nvCxnSpPr>
            <p:spPr bwMode="gray">
              <a:xfrm>
                <a:off x="-151864" y="405275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 userDrawn="1"/>
            </p:nvCxnSpPr>
            <p:spPr bwMode="gray">
              <a:xfrm>
                <a:off x="-151864" y="426552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 userDrawn="1"/>
            </p:nvCxnSpPr>
            <p:spPr bwMode="gray">
              <a:xfrm>
                <a:off x="-151864" y="31225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 userDrawn="1"/>
            </p:nvCxnSpPr>
            <p:spPr bwMode="gray">
              <a:xfrm>
                <a:off x="-151864" y="333528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 userDrawn="1"/>
            </p:nvCxnSpPr>
            <p:spPr bwMode="gray">
              <a:xfrm>
                <a:off x="-151864" y="499471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 userDrawn="1"/>
            </p:nvCxnSpPr>
            <p:spPr bwMode="gray">
              <a:xfrm>
                <a:off x="-151864" y="5207493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814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25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31799" y="1023939"/>
            <a:ext cx="8280401" cy="3671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  <a:latin typeface="Montserrat Semi Bold" panose="00000700000000000000" pitchFamily="2" charset="0"/>
              </a:defRPr>
            </a:lvl2pPr>
            <a:lvl3pPr marL="140868" indent="-140868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3pPr>
            <a:lvl4pPr marL="281736" indent="-141631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4pPr>
            <a:lvl5pPr marL="422604" indent="-141631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Montserrat Light" panose="000004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0" name="Titel 9"/>
          <p:cNvSpPr>
            <a:spLocks noGrp="1"/>
          </p:cNvSpPr>
          <p:nvPr>
            <p:ph type="title"/>
          </p:nvPr>
        </p:nvSpPr>
        <p:spPr>
          <a:xfrm>
            <a:off x="431799" y="171585"/>
            <a:ext cx="8280401" cy="85235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Semi Bold" panose="000007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27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558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13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A2B9DF-BFA2-4218-AD87-50D35ACD082A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679949" y="1023938"/>
            <a:ext cx="4032251" cy="3653051"/>
          </a:xfrm>
        </p:spPr>
        <p:txBody>
          <a:bodyPr/>
          <a:lstStyle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23412" y="1023938"/>
            <a:ext cx="4040637" cy="365305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8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2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13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platzhalter 38"/>
          <p:cNvSpPr>
            <a:spLocks noGrp="1"/>
          </p:cNvSpPr>
          <p:nvPr>
            <p:ph type="body" sz="quarter" idx="13"/>
          </p:nvPr>
        </p:nvSpPr>
        <p:spPr bwMode="gray">
          <a:xfrm>
            <a:off x="431799" y="2967039"/>
            <a:ext cx="8280404" cy="1728786"/>
          </a:xfrm>
        </p:spPr>
        <p:txBody>
          <a:bodyPr/>
          <a:lstStyle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31799" y="1023938"/>
            <a:ext cx="8280401" cy="1742731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8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855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12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54A5621-4021-47E3-B576-FC3B2CCCF634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 bwMode="gray">
          <a:xfrm>
            <a:off x="431800" y="1023939"/>
            <a:ext cx="8280399" cy="3671886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195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91440" y="-157015"/>
              <a:ext cx="9326880" cy="5753101"/>
              <a:chOff x="-83684" y="-60961"/>
              <a:chExt cx="9326880" cy="5753101"/>
            </a:xfrm>
          </p:grpSpPr>
          <p:pic>
            <p:nvPicPr>
              <p:cNvPr id="14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17394" r="3715" b="4167"/>
              <a:stretch/>
            </p:blipFill>
            <p:spPr bwMode="auto">
              <a:xfrm>
                <a:off x="-83684" y="-60961"/>
                <a:ext cx="9326880" cy="2880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C:\Users\awe\Documents\Vorträge\Master\grid-new.png"/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68" t="6264" r="3715" b="15539"/>
              <a:stretch/>
            </p:blipFill>
            <p:spPr bwMode="auto">
              <a:xfrm>
                <a:off x="-83684" y="2820435"/>
                <a:ext cx="9326880" cy="28717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" descr="C:\Users\awe\ownCloud\inspectIT_marketing\new_logo\white\logo-white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1" t="37515" r="16499" b="36434"/>
            <a:stretch/>
          </p:blipFill>
          <p:spPr bwMode="auto">
            <a:xfrm>
              <a:off x="7452320" y="4714111"/>
              <a:ext cx="1449268" cy="42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Datumsplatzhalter 3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232489-8EF8-4792-A30C-3CB4F04DA289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6" name="Fußzeilenplatzhalter 3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6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166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gradFill flip="none" rotWithShape="1">
          <a:gsLst>
            <a:gs pos="0">
              <a:srgbClr val="412D63"/>
            </a:gs>
            <a:gs pos="50000">
              <a:srgbClr val="69243E"/>
            </a:gs>
            <a:gs pos="100000">
              <a:srgbClr val="91191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/>
          <p:cNvGrpSpPr/>
          <p:nvPr userDrawn="1"/>
        </p:nvGrpSpPr>
        <p:grpSpPr>
          <a:xfrm>
            <a:off x="-129860" y="344751"/>
            <a:ext cx="92352" cy="3671887"/>
            <a:chOff x="-129860" y="1023938"/>
            <a:chExt cx="92352" cy="3671887"/>
          </a:xfrm>
        </p:grpSpPr>
        <p:cxnSp>
          <p:nvCxnSpPr>
            <p:cNvPr id="53" name="Gerade Verbindung 52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uppieren 60"/>
          <p:cNvGrpSpPr/>
          <p:nvPr userDrawn="1"/>
        </p:nvGrpSpPr>
        <p:grpSpPr>
          <a:xfrm>
            <a:off x="431800" y="-164554"/>
            <a:ext cx="8280400" cy="73467"/>
            <a:chOff x="431800" y="-120930"/>
            <a:chExt cx="8280400" cy="73467"/>
          </a:xfrm>
        </p:grpSpPr>
        <p:cxnSp>
          <p:nvCxnSpPr>
            <p:cNvPr id="62" name="Gerade Verbindung 61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ieren 69"/>
          <p:cNvGrpSpPr/>
          <p:nvPr userDrawn="1"/>
        </p:nvGrpSpPr>
        <p:grpSpPr>
          <a:xfrm>
            <a:off x="9197020" y="344751"/>
            <a:ext cx="92352" cy="3671887"/>
            <a:chOff x="-129860" y="1023938"/>
            <a:chExt cx="92352" cy="3671887"/>
          </a:xfrm>
        </p:grpSpPr>
        <p:cxnSp>
          <p:nvCxnSpPr>
            <p:cNvPr id="71" name="Gerade Verbindung 70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uppieren 78"/>
          <p:cNvGrpSpPr/>
          <p:nvPr userDrawn="1"/>
        </p:nvGrpSpPr>
        <p:grpSpPr>
          <a:xfrm>
            <a:off x="431800" y="5162579"/>
            <a:ext cx="8280400" cy="73467"/>
            <a:chOff x="431800" y="-120930"/>
            <a:chExt cx="8280400" cy="73467"/>
          </a:xfrm>
        </p:grpSpPr>
        <p:cxnSp>
          <p:nvCxnSpPr>
            <p:cNvPr id="80" name="Gerade Verbindung 79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 userDrawn="1"/>
        </p:nvGrpSpPr>
        <p:grpSpPr>
          <a:xfrm>
            <a:off x="-91440" y="-157015"/>
            <a:ext cx="9326880" cy="5753101"/>
            <a:chOff x="-83684" y="-60961"/>
            <a:chExt cx="9326880" cy="5753101"/>
          </a:xfrm>
        </p:grpSpPr>
        <p:pic>
          <p:nvPicPr>
            <p:cNvPr id="44" name="Picture 6" descr="C:\Users\awe\Documents\Vorträge\Master\grid-new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17394" r="3715" b="4167"/>
            <a:stretch/>
          </p:blipFill>
          <p:spPr bwMode="auto">
            <a:xfrm>
              <a:off x="-83684" y="-60961"/>
              <a:ext cx="9326880" cy="288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6" descr="C:\Users\awe\Documents\Vorträge\Master\grid-new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6264" r="3715" b="15539"/>
            <a:stretch/>
          </p:blipFill>
          <p:spPr bwMode="auto">
            <a:xfrm>
              <a:off x="-83684" y="2820435"/>
              <a:ext cx="9326880" cy="287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88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>
          <a:gsLst>
            <a:gs pos="0">
              <a:srgbClr val="412D63"/>
            </a:gs>
            <a:gs pos="50000">
              <a:srgbClr val="69243E"/>
            </a:gs>
            <a:gs pos="100000">
              <a:srgbClr val="91191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 userDrawn="1"/>
        </p:nvGrpSpPr>
        <p:grpSpPr>
          <a:xfrm>
            <a:off x="-468560" y="-157015"/>
            <a:ext cx="9326880" cy="5753101"/>
            <a:chOff x="-83684" y="-60961"/>
            <a:chExt cx="9326880" cy="5753101"/>
          </a:xfrm>
        </p:grpSpPr>
        <p:pic>
          <p:nvPicPr>
            <p:cNvPr id="78" name="Picture 6" descr="C:\Users\awe\Documents\Vorträge\Master\grid-new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17394" r="3715" b="4167"/>
            <a:stretch/>
          </p:blipFill>
          <p:spPr bwMode="auto">
            <a:xfrm>
              <a:off x="-83684" y="-60961"/>
              <a:ext cx="9326880" cy="288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6" descr="C:\Users\awe\Documents\Vorträge\Master\grid-new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" t="6264" r="3715" b="15539"/>
            <a:stretch/>
          </p:blipFill>
          <p:spPr bwMode="auto">
            <a:xfrm>
              <a:off x="-83684" y="2820435"/>
              <a:ext cx="9326880" cy="287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431799" y="171585"/>
            <a:ext cx="8280401" cy="852353"/>
          </a:xfrm>
          <a:prstGeom prst="rect">
            <a:avLst/>
          </a:prstGeom>
        </p:spPr>
        <p:txBody>
          <a:bodyPr vert="horz" lIns="0" tIns="0" rIns="0" bIns="225389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gray">
          <a:xfrm>
            <a:off x="431799" y="1023939"/>
            <a:ext cx="8280401" cy="3671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61170" y="4767264"/>
            <a:ext cx="677319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477895" y="4767264"/>
            <a:ext cx="5110230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431799" y="4767264"/>
            <a:ext cx="306374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baseline="0">
                <a:solidFill>
                  <a:srgbClr val="A88B89"/>
                </a:solidFill>
              </a:defRPr>
            </a:lvl1pPr>
          </a:lstStyle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48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"/>
          <p:cNvCxnSpPr/>
          <p:nvPr userDrawn="1"/>
        </p:nvCxnSpPr>
        <p:spPr bwMode="gray">
          <a:xfrm>
            <a:off x="431799" y="4727001"/>
            <a:ext cx="8280000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Gruppieren 6"/>
          <p:cNvGrpSpPr/>
          <p:nvPr userDrawn="1"/>
        </p:nvGrpSpPr>
        <p:grpSpPr>
          <a:xfrm>
            <a:off x="-129860" y="1023938"/>
            <a:ext cx="92352" cy="3671887"/>
            <a:chOff x="-129860" y="1023938"/>
            <a:chExt cx="92352" cy="3671887"/>
          </a:xfrm>
        </p:grpSpPr>
        <p:cxnSp>
          <p:nvCxnSpPr>
            <p:cNvPr id="38" name="Gerade Verbindung 37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431800" y="-120930"/>
            <a:ext cx="8280400" cy="73467"/>
            <a:chOff x="431800" y="-120930"/>
            <a:chExt cx="8280400" cy="73467"/>
          </a:xfrm>
        </p:grpSpPr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 userDrawn="1"/>
        </p:nvGrpSpPr>
        <p:grpSpPr>
          <a:xfrm>
            <a:off x="9197020" y="1023938"/>
            <a:ext cx="92352" cy="3671887"/>
            <a:chOff x="-129860" y="1023938"/>
            <a:chExt cx="92352" cy="3671887"/>
          </a:xfrm>
        </p:grpSpPr>
        <p:cxnSp>
          <p:nvCxnSpPr>
            <p:cNvPr id="55" name="Gerade Verbindung 54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 userDrawn="1"/>
        </p:nvGrpSpPr>
        <p:grpSpPr>
          <a:xfrm>
            <a:off x="431800" y="5200042"/>
            <a:ext cx="8280400" cy="73467"/>
            <a:chOff x="431800" y="-120930"/>
            <a:chExt cx="8280400" cy="73467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2" descr="C:\Users\awe\ownCloud\inspectIT_marketing\new_logo\white\logo-white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37515" r="16499" b="36434"/>
          <a:stretch/>
        </p:blipFill>
        <p:spPr bwMode="auto">
          <a:xfrm>
            <a:off x="7452320" y="4714111"/>
            <a:ext cx="1449268" cy="4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50" r:id="rId4"/>
    <p:sldLayoutId id="2147483654" r:id="rId5"/>
    <p:sldLayoutId id="2147483660" r:id="rId6"/>
    <p:sldLayoutId id="2147483656" r:id="rId7"/>
    <p:sldLayoutId id="2147483659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779227" rtl="0" eaLnBrk="1" latinLnBrk="0" hangingPunct="1">
        <a:spcBef>
          <a:spcPct val="0"/>
        </a:spcBef>
        <a:buNone/>
        <a:defRPr sz="1600" kern="1200" baseline="0">
          <a:solidFill>
            <a:schemeClr val="bg1"/>
          </a:solidFill>
          <a:latin typeface="Montserrat Semi Bold" panose="00000700000000000000" pitchFamily="2" charset="0"/>
          <a:ea typeface="+mj-ea"/>
          <a:cs typeface="+mj-cs"/>
        </a:defRPr>
      </a:lvl1pPr>
    </p:titleStyle>
    <p:bodyStyle>
      <a:lvl1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12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1pPr>
      <a:lvl2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1200" b="1" kern="1200">
          <a:solidFill>
            <a:schemeClr val="bg1"/>
          </a:solidFill>
          <a:latin typeface="Montserrat Semi Bold" panose="00000700000000000000" pitchFamily="2" charset="0"/>
          <a:ea typeface="+mn-ea"/>
          <a:cs typeface="+mn-cs"/>
        </a:defRPr>
      </a:lvl2pPr>
      <a:lvl3pPr marL="140868" indent="-140868" algn="l" defTabSz="779227" rtl="0" eaLnBrk="1" latinLnBrk="0" hangingPunct="1">
        <a:spcBef>
          <a:spcPts val="235"/>
        </a:spcBef>
        <a:spcAft>
          <a:spcPts val="235"/>
        </a:spcAft>
        <a:buClr>
          <a:schemeClr val="bg1"/>
        </a:buClr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3pPr>
      <a:lvl4pPr marL="281736" indent="-141631" algn="l" defTabSz="779227" rtl="0" eaLnBrk="1" latinLnBrk="0" hangingPunct="1">
        <a:spcBef>
          <a:spcPts val="235"/>
        </a:spcBef>
        <a:spcAft>
          <a:spcPts val="235"/>
        </a:spcAft>
        <a:buClr>
          <a:schemeClr val="bg1"/>
        </a:buClr>
        <a:buFont typeface="Wingdings" panose="05000000000000000000" pitchFamily="2" charset="2"/>
        <a:buChar char="§"/>
        <a:defRPr sz="10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4pPr>
      <a:lvl5pPr marL="422604" indent="-141631" algn="l" defTabSz="779227" rtl="0" eaLnBrk="1" latinLnBrk="0" hangingPunct="1">
        <a:spcBef>
          <a:spcPts val="235"/>
        </a:spcBef>
        <a:spcAft>
          <a:spcPts val="235"/>
        </a:spcAft>
        <a:buClr>
          <a:schemeClr val="bg1"/>
        </a:buClr>
        <a:buFont typeface="Wingdings" panose="05000000000000000000" pitchFamily="2" charset="2"/>
        <a:buChar char="§"/>
        <a:defRPr sz="10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5pPr>
      <a:lvl6pPr marL="208719" indent="-208719" algn="l" defTabSz="779227" rtl="0" eaLnBrk="1" latinLnBrk="0" hangingPunct="1">
        <a:spcBef>
          <a:spcPts val="235"/>
        </a:spcBef>
        <a:spcAft>
          <a:spcPts val="235"/>
        </a:spcAft>
        <a:buClr>
          <a:schemeClr val="accent1"/>
        </a:buClr>
        <a:buFont typeface="+mj-lt"/>
        <a:buAutoNum type="arabicPeriod"/>
        <a:defRPr sz="1300" b="0" u="none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79227" rtl="0" eaLnBrk="1" latinLnBrk="0" hangingPunct="1">
        <a:spcBef>
          <a:spcPts val="470"/>
        </a:spcBef>
        <a:spcAft>
          <a:spcPts val="47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3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2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54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6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81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95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09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91440" y="-157015"/>
            <a:ext cx="9326880" cy="5753101"/>
            <a:chOff x="-91440" y="-157015"/>
            <a:chExt cx="9326880" cy="5753101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-91440" y="-157015"/>
              <a:ext cx="9326880" cy="5753101"/>
              <a:chOff x="-91440" y="-157015"/>
              <a:chExt cx="9326880" cy="5753101"/>
            </a:xfrm>
          </p:grpSpPr>
          <p:grpSp>
            <p:nvGrpSpPr>
              <p:cNvPr id="77" name="Group 76"/>
              <p:cNvGrpSpPr/>
              <p:nvPr userDrawn="1"/>
            </p:nvGrpSpPr>
            <p:grpSpPr>
              <a:xfrm>
                <a:off x="-91440" y="-157015"/>
                <a:ext cx="9326880" cy="5753101"/>
                <a:chOff x="-83684" y="-60961"/>
                <a:chExt cx="9326880" cy="5753101"/>
              </a:xfrm>
            </p:grpSpPr>
            <p:pic>
              <p:nvPicPr>
                <p:cNvPr id="78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11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17394" r="3715" b="4167"/>
                <a:stretch/>
              </p:blipFill>
              <p:spPr bwMode="auto">
                <a:xfrm>
                  <a:off x="-83684" y="-60961"/>
                  <a:ext cx="9326880" cy="28806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C:\Users\awe\Documents\Vorträge\Master\grid-new.png"/>
                <p:cNvPicPr>
                  <a:picLocks noChangeAspect="1" noChangeArrowheads="1"/>
                </p:cNvPicPr>
                <p:nvPr userDrawn="1"/>
              </p:nvPicPr>
              <p:blipFill rotWithShape="1">
                <a:blip r:embed="rId11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8" t="6264" r="3715" b="15539"/>
                <a:stretch/>
              </p:blipFill>
              <p:spPr bwMode="auto">
                <a:xfrm>
                  <a:off x="-83684" y="2820435"/>
                  <a:ext cx="9326880" cy="2871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0" name="Picture 2" descr="C:\Users\awe\ownCloud\inspectIT_marketing\new_logo\white\logo-white.png"/>
              <p:cNvPicPr>
                <a:picLocks noChangeAspect="1" noChangeArrowheads="1"/>
              </p:cNvPicPr>
              <p:nvPr userDrawn="1"/>
            </p:nvPicPr>
            <p:blipFill rotWithShape="1">
              <a:blip r:embed="rId1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61" t="37515" r="16499" b="36434"/>
              <a:stretch/>
            </p:blipFill>
            <p:spPr bwMode="auto">
              <a:xfrm>
                <a:off x="7452320" y="4714111"/>
                <a:ext cx="1449268" cy="42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" name="Picture 2" descr="C:\Users\awe\ownCloud\inspectIT_marketing\new_logo\red\logo-red-01.jp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4" t="37767" r="10509" b="37914"/>
            <a:stretch/>
          </p:blipFill>
          <p:spPr bwMode="auto">
            <a:xfrm>
              <a:off x="7251536" y="4698082"/>
              <a:ext cx="1475503" cy="4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431799" y="171585"/>
            <a:ext cx="8280401" cy="852353"/>
          </a:xfrm>
          <a:prstGeom prst="rect">
            <a:avLst/>
          </a:prstGeom>
        </p:spPr>
        <p:txBody>
          <a:bodyPr vert="horz" lIns="0" tIns="0" rIns="0" bIns="225389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 bwMode="gray">
          <a:xfrm>
            <a:off x="431799" y="1023939"/>
            <a:ext cx="8280401" cy="3671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 bwMode="gray">
          <a:xfrm>
            <a:off x="761170" y="4767264"/>
            <a:ext cx="677319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477895" y="4767264"/>
            <a:ext cx="5110230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431799" y="4767264"/>
            <a:ext cx="306374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48" name="Straight Connector 5"/>
          <p:cNvCxnSpPr/>
          <p:nvPr userDrawn="1"/>
        </p:nvCxnSpPr>
        <p:spPr bwMode="gray">
          <a:xfrm>
            <a:off x="431799" y="893488"/>
            <a:ext cx="8280000" cy="0"/>
          </a:xfrm>
          <a:prstGeom prst="line">
            <a:avLst/>
          </a:prstGeom>
          <a:solidFill>
            <a:schemeClr val="bg1"/>
          </a:solidFill>
          <a:ln w="19050">
            <a:solidFill>
              <a:srgbClr val="91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"/>
          <p:cNvCxnSpPr/>
          <p:nvPr userDrawn="1"/>
        </p:nvCxnSpPr>
        <p:spPr bwMode="gray">
          <a:xfrm>
            <a:off x="431799" y="4727001"/>
            <a:ext cx="8280000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Gruppieren 6"/>
          <p:cNvGrpSpPr/>
          <p:nvPr userDrawn="1"/>
        </p:nvGrpSpPr>
        <p:grpSpPr>
          <a:xfrm>
            <a:off x="-129860" y="1023938"/>
            <a:ext cx="92352" cy="3671887"/>
            <a:chOff x="-129860" y="1023938"/>
            <a:chExt cx="92352" cy="3671887"/>
          </a:xfrm>
        </p:grpSpPr>
        <p:cxnSp>
          <p:nvCxnSpPr>
            <p:cNvPr id="38" name="Gerade Verbindung 37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431800" y="-120930"/>
            <a:ext cx="8280400" cy="73467"/>
            <a:chOff x="431800" y="-120930"/>
            <a:chExt cx="8280400" cy="73467"/>
          </a:xfrm>
        </p:grpSpPr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 userDrawn="1"/>
        </p:nvGrpSpPr>
        <p:grpSpPr>
          <a:xfrm>
            <a:off x="9197020" y="1023938"/>
            <a:ext cx="92352" cy="3671887"/>
            <a:chOff x="-129860" y="1023938"/>
            <a:chExt cx="92352" cy="3671887"/>
          </a:xfrm>
        </p:grpSpPr>
        <p:cxnSp>
          <p:nvCxnSpPr>
            <p:cNvPr id="55" name="Gerade Verbindung 54"/>
            <p:cNvCxnSpPr/>
            <p:nvPr userDrawn="1"/>
          </p:nvCxnSpPr>
          <p:spPr bwMode="gray">
            <a:xfrm>
              <a:off x="-129860" y="10239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-129860" y="46958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-129860" y="2750511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-129860" y="29670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-129860" y="2103438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129860" y="2318813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129860" y="33976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129860" y="3616325"/>
              <a:ext cx="923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 userDrawn="1"/>
        </p:nvGrpSpPr>
        <p:grpSpPr>
          <a:xfrm>
            <a:off x="431800" y="5200042"/>
            <a:ext cx="8280400" cy="73467"/>
            <a:chOff x="431800" y="-120930"/>
            <a:chExt cx="8280400" cy="73467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 rot="5400000">
              <a:off x="23032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 rot="5400000">
              <a:off x="39506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 rot="5400000">
              <a:off x="4425495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 rot="5400000">
              <a:off x="6553344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 rot="5400000">
              <a:off x="251914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 rot="5400000">
              <a:off x="4643217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 rot="5400000">
              <a:off x="8675467" y="-84197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 rot="5400000">
              <a:off x="6767292" y="-84196"/>
              <a:ext cx="73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14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779227" rtl="0" eaLnBrk="1" latinLnBrk="0" hangingPunct="1">
        <a:spcBef>
          <a:spcPct val="0"/>
        </a:spcBef>
        <a:buNone/>
        <a:defRPr sz="1600" kern="1200" baseline="0">
          <a:solidFill>
            <a:srgbClr val="911919"/>
          </a:solidFill>
          <a:latin typeface="Montserrat Semi Bold" panose="00000700000000000000" pitchFamily="2" charset="0"/>
          <a:ea typeface="+mj-ea"/>
          <a:cs typeface="+mj-cs"/>
        </a:defRPr>
      </a:lvl1pPr>
    </p:titleStyle>
    <p:bodyStyle>
      <a:lvl1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12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1pPr>
      <a:lvl2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1200" b="1" kern="1200">
          <a:solidFill>
            <a:schemeClr val="bg1"/>
          </a:solidFill>
          <a:latin typeface="Montserrat Semi Bold" panose="00000700000000000000" pitchFamily="2" charset="0"/>
          <a:ea typeface="+mn-ea"/>
          <a:cs typeface="+mn-cs"/>
        </a:defRPr>
      </a:lvl2pPr>
      <a:lvl3pPr marL="140868" indent="-140868" algn="l" defTabSz="779227" rtl="0" eaLnBrk="1" latinLnBrk="0" hangingPunct="1">
        <a:spcBef>
          <a:spcPts val="235"/>
        </a:spcBef>
        <a:spcAft>
          <a:spcPts val="235"/>
        </a:spcAft>
        <a:buClr>
          <a:schemeClr val="bg1"/>
        </a:buClr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3pPr>
      <a:lvl4pPr marL="281736" indent="-141631" algn="l" defTabSz="779227" rtl="0" eaLnBrk="1" latinLnBrk="0" hangingPunct="1">
        <a:spcBef>
          <a:spcPts val="235"/>
        </a:spcBef>
        <a:spcAft>
          <a:spcPts val="235"/>
        </a:spcAft>
        <a:buClr>
          <a:schemeClr val="bg1"/>
        </a:buClr>
        <a:buFont typeface="Wingdings" panose="05000000000000000000" pitchFamily="2" charset="2"/>
        <a:buChar char="§"/>
        <a:defRPr sz="10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4pPr>
      <a:lvl5pPr marL="422604" indent="-141631" algn="l" defTabSz="779227" rtl="0" eaLnBrk="1" latinLnBrk="0" hangingPunct="1">
        <a:spcBef>
          <a:spcPts val="235"/>
        </a:spcBef>
        <a:spcAft>
          <a:spcPts val="235"/>
        </a:spcAft>
        <a:buClr>
          <a:schemeClr val="bg1"/>
        </a:buClr>
        <a:buFont typeface="Wingdings" panose="05000000000000000000" pitchFamily="2" charset="2"/>
        <a:buChar char="§"/>
        <a:defRPr sz="1000" kern="1200">
          <a:solidFill>
            <a:schemeClr val="bg1"/>
          </a:solidFill>
          <a:latin typeface="Montserrat Light" panose="00000400000000000000" pitchFamily="2" charset="0"/>
          <a:ea typeface="+mn-ea"/>
          <a:cs typeface="+mn-cs"/>
        </a:defRPr>
      </a:lvl5pPr>
      <a:lvl6pPr marL="208719" indent="-208719" algn="l" defTabSz="779227" rtl="0" eaLnBrk="1" latinLnBrk="0" hangingPunct="1">
        <a:spcBef>
          <a:spcPts val="235"/>
        </a:spcBef>
        <a:spcAft>
          <a:spcPts val="235"/>
        </a:spcAft>
        <a:buClr>
          <a:schemeClr val="accent1"/>
        </a:buClr>
        <a:buFont typeface="+mj-lt"/>
        <a:buAutoNum type="arabicPeriod"/>
        <a:defRPr sz="1300" b="0" u="none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79227" rtl="0" eaLnBrk="1" latinLnBrk="0" hangingPunct="1">
        <a:spcBef>
          <a:spcPts val="470"/>
        </a:spcBef>
        <a:spcAft>
          <a:spcPts val="47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3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2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54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6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81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95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09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15390" y="171584"/>
            <a:ext cx="8313221" cy="825875"/>
          </a:xfrm>
          <a:prstGeom prst="rect">
            <a:avLst/>
          </a:prstGeom>
        </p:spPr>
        <p:txBody>
          <a:bodyPr vert="horz" lIns="0" tIns="0" rIns="0" bIns="225389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15390" y="1004294"/>
            <a:ext cx="8313221" cy="36709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61170" y="4767264"/>
            <a:ext cx="677319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477895" y="4767264"/>
            <a:ext cx="4412492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415390" y="4767264"/>
            <a:ext cx="306374" cy="27105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7F1AF4CC-B4F1-45E7-8781-FCA25AF1F4E6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48" name="Straight Connector 5"/>
          <p:cNvCxnSpPr/>
          <p:nvPr/>
        </p:nvCxnSpPr>
        <p:spPr bwMode="gray">
          <a:xfrm>
            <a:off x="415719" y="893488"/>
            <a:ext cx="8312562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"/>
          <p:cNvCxnSpPr/>
          <p:nvPr/>
        </p:nvCxnSpPr>
        <p:spPr bwMode="gray">
          <a:xfrm>
            <a:off x="415719" y="4727001"/>
            <a:ext cx="8312562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6" name="Gruppieren 135"/>
          <p:cNvGrpSpPr/>
          <p:nvPr/>
        </p:nvGrpSpPr>
        <p:grpSpPr bwMode="gray">
          <a:xfrm>
            <a:off x="-129860" y="-87289"/>
            <a:ext cx="9408721" cy="5328611"/>
            <a:chOff x="-151864" y="-128321"/>
            <a:chExt cx="11002976" cy="7833388"/>
          </a:xfrm>
        </p:grpSpPr>
        <p:grpSp>
          <p:nvGrpSpPr>
            <p:cNvPr id="8" name="Gruppieren 7"/>
            <p:cNvGrpSpPr/>
            <p:nvPr userDrawn="1"/>
          </p:nvGrpSpPr>
          <p:grpSpPr bwMode="gray">
            <a:xfrm>
              <a:off x="-151864" y="1466327"/>
              <a:ext cx="108000" cy="5406584"/>
              <a:chOff x="-151864" y="1466327"/>
              <a:chExt cx="108000" cy="5406584"/>
            </a:xfrm>
          </p:grpSpPr>
          <p:cxnSp>
            <p:nvCxnSpPr>
              <p:cNvPr id="38" name="Gerade Verbindung 37"/>
              <p:cNvCxnSpPr/>
              <p:nvPr userDrawn="1"/>
            </p:nvCxnSpPr>
            <p:spPr bwMode="gray">
              <a:xfrm>
                <a:off x="-151864" y="146632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>
                <a:off x="-151864" y="68729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>
                <a:off x="-151864" y="405275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>
                <a:off x="-151864" y="426552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/>
              <p:nvPr userDrawn="1"/>
            </p:nvCxnSpPr>
            <p:spPr bwMode="gray">
              <a:xfrm>
                <a:off x="-151864" y="31225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 userDrawn="1"/>
            </p:nvCxnSpPr>
            <p:spPr bwMode="gray">
              <a:xfrm>
                <a:off x="-151864" y="333528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 userDrawn="1"/>
            </p:nvCxnSpPr>
            <p:spPr bwMode="gray">
              <a:xfrm>
                <a:off x="-151864" y="499471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 userDrawn="1"/>
            </p:nvCxnSpPr>
            <p:spPr bwMode="gray">
              <a:xfrm>
                <a:off x="-151864" y="5207493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 userDrawn="1"/>
          </p:nvGrpSpPr>
          <p:grpSpPr bwMode="gray">
            <a:xfrm>
              <a:off x="486159" y="7597066"/>
              <a:ext cx="9721081" cy="108001"/>
              <a:chOff x="486159" y="-143805"/>
              <a:chExt cx="9721081" cy="108001"/>
            </a:xfrm>
          </p:grpSpPr>
          <p:grpSp>
            <p:nvGrpSpPr>
              <p:cNvPr id="27" name="Gruppieren 26"/>
              <p:cNvGrpSpPr/>
              <p:nvPr userDrawn="1"/>
            </p:nvGrpSpPr>
            <p:grpSpPr bwMode="gray">
              <a:xfrm rot="5400000">
                <a:off x="2808454" y="-2466100"/>
                <a:ext cx="108001" cy="4752591"/>
                <a:chOff x="-151864" y="-1167199"/>
                <a:chExt cx="108001" cy="8004457"/>
              </a:xfrm>
            </p:grpSpPr>
            <p:cxnSp>
              <p:nvCxnSpPr>
                <p:cNvPr id="35" name="Gerade Verbindung 34"/>
                <p:cNvCxnSpPr/>
                <p:nvPr userDrawn="1"/>
              </p:nvCxnSpPr>
              <p:spPr bwMode="gray">
                <a:xfrm>
                  <a:off x="-151864" y="16222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Gerade Verbindung 35"/>
                <p:cNvCxnSpPr/>
                <p:nvPr userDrawn="1"/>
              </p:nvCxnSpPr>
              <p:spPr bwMode="gray">
                <a:xfrm>
                  <a:off x="-151863" y="6837258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 Verbindung 36"/>
                <p:cNvCxnSpPr/>
                <p:nvPr userDrawn="1"/>
              </p:nvCxnSpPr>
              <p:spPr bwMode="gray">
                <a:xfrm>
                  <a:off x="-151863" y="-11671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uppieren 27"/>
              <p:cNvGrpSpPr/>
              <p:nvPr userDrawn="1"/>
            </p:nvGrpSpPr>
            <p:grpSpPr bwMode="gray">
              <a:xfrm rot="5400000">
                <a:off x="5291569" y="-1638748"/>
                <a:ext cx="108000" cy="3097888"/>
                <a:chOff x="-151864" y="1688323"/>
                <a:chExt cx="108000" cy="5217556"/>
              </a:xfrm>
            </p:grpSpPr>
            <p:cxnSp>
              <p:nvCxnSpPr>
                <p:cNvPr id="32" name="Gerade Verbindung 31"/>
                <p:cNvCxnSpPr/>
                <p:nvPr userDrawn="1"/>
              </p:nvCxnSpPr>
              <p:spPr bwMode="gray">
                <a:xfrm>
                  <a:off x="-151864" y="168832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32"/>
                <p:cNvCxnSpPr/>
                <p:nvPr userDrawn="1"/>
              </p:nvCxnSpPr>
              <p:spPr bwMode="gray">
                <a:xfrm>
                  <a:off x="-151864" y="690587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33"/>
                <p:cNvCxnSpPr/>
                <p:nvPr userDrawn="1"/>
              </p:nvCxnSpPr>
              <p:spPr bwMode="gray">
                <a:xfrm>
                  <a:off x="-151864" y="4116381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uppieren 28"/>
              <p:cNvGrpSpPr/>
              <p:nvPr userDrawn="1"/>
            </p:nvGrpSpPr>
            <p:grpSpPr bwMode="gray">
              <a:xfrm rot="5400000">
                <a:off x="8605068" y="-1637976"/>
                <a:ext cx="108000" cy="3096344"/>
                <a:chOff x="-151864" y="1747793"/>
                <a:chExt cx="108000" cy="5214956"/>
              </a:xfrm>
            </p:grpSpPr>
            <p:cxnSp>
              <p:nvCxnSpPr>
                <p:cNvPr id="30" name="Gerade Verbindung 29"/>
                <p:cNvCxnSpPr/>
                <p:nvPr userDrawn="1"/>
              </p:nvCxnSpPr>
              <p:spPr bwMode="gray">
                <a:xfrm>
                  <a:off x="-151864" y="174779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30"/>
                <p:cNvCxnSpPr/>
                <p:nvPr userDrawn="1"/>
              </p:nvCxnSpPr>
              <p:spPr bwMode="gray">
                <a:xfrm>
                  <a:off x="-151864" y="696274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uppieren 9"/>
            <p:cNvGrpSpPr/>
            <p:nvPr userDrawn="1"/>
          </p:nvGrpSpPr>
          <p:grpSpPr bwMode="gray">
            <a:xfrm>
              <a:off x="486159" y="-128321"/>
              <a:ext cx="9721081" cy="108001"/>
              <a:chOff x="486159" y="-143805"/>
              <a:chExt cx="9721081" cy="108001"/>
            </a:xfrm>
          </p:grpSpPr>
          <p:grpSp>
            <p:nvGrpSpPr>
              <p:cNvPr id="16" name="Gruppieren 15"/>
              <p:cNvGrpSpPr/>
              <p:nvPr userDrawn="1"/>
            </p:nvGrpSpPr>
            <p:grpSpPr bwMode="gray">
              <a:xfrm rot="5400000">
                <a:off x="2808454" y="-2466100"/>
                <a:ext cx="108001" cy="4752591"/>
                <a:chOff x="-151864" y="-1167199"/>
                <a:chExt cx="108001" cy="8004457"/>
              </a:xfrm>
            </p:grpSpPr>
            <p:cxnSp>
              <p:nvCxnSpPr>
                <p:cNvPr id="24" name="Gerade Verbindung 23"/>
                <p:cNvCxnSpPr/>
                <p:nvPr userDrawn="1"/>
              </p:nvCxnSpPr>
              <p:spPr bwMode="gray">
                <a:xfrm>
                  <a:off x="-151864" y="16222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Gerade Verbindung 24"/>
                <p:cNvCxnSpPr/>
                <p:nvPr userDrawn="1"/>
              </p:nvCxnSpPr>
              <p:spPr bwMode="gray">
                <a:xfrm>
                  <a:off x="-151863" y="6837258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Gerade Verbindung 25"/>
                <p:cNvCxnSpPr/>
                <p:nvPr userDrawn="1"/>
              </p:nvCxnSpPr>
              <p:spPr bwMode="gray">
                <a:xfrm>
                  <a:off x="-151863" y="-116719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uppieren 16"/>
              <p:cNvGrpSpPr/>
              <p:nvPr userDrawn="1"/>
            </p:nvGrpSpPr>
            <p:grpSpPr bwMode="gray">
              <a:xfrm rot="5400000">
                <a:off x="5291569" y="-1638748"/>
                <a:ext cx="108000" cy="3097888"/>
                <a:chOff x="-151864" y="1688323"/>
                <a:chExt cx="108000" cy="5217556"/>
              </a:xfrm>
            </p:grpSpPr>
            <p:cxnSp>
              <p:nvCxnSpPr>
                <p:cNvPr id="21" name="Gerade Verbindung 20"/>
                <p:cNvCxnSpPr/>
                <p:nvPr userDrawn="1"/>
              </p:nvCxnSpPr>
              <p:spPr bwMode="gray">
                <a:xfrm>
                  <a:off x="-151864" y="168832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Gerade Verbindung 21"/>
                <p:cNvCxnSpPr/>
                <p:nvPr userDrawn="1"/>
              </p:nvCxnSpPr>
              <p:spPr bwMode="gray">
                <a:xfrm>
                  <a:off x="-151864" y="690587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 Verbindung 22"/>
                <p:cNvCxnSpPr/>
                <p:nvPr userDrawn="1"/>
              </p:nvCxnSpPr>
              <p:spPr bwMode="gray">
                <a:xfrm>
                  <a:off x="-151864" y="4116381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pieren 17"/>
              <p:cNvGrpSpPr/>
              <p:nvPr userDrawn="1"/>
            </p:nvGrpSpPr>
            <p:grpSpPr bwMode="gray">
              <a:xfrm rot="5400000">
                <a:off x="8605068" y="-1637976"/>
                <a:ext cx="108000" cy="3096344"/>
                <a:chOff x="-151864" y="1747793"/>
                <a:chExt cx="108000" cy="5214956"/>
              </a:xfrm>
            </p:grpSpPr>
            <p:cxnSp>
              <p:nvCxnSpPr>
                <p:cNvPr id="19" name="Gerade Verbindung 18"/>
                <p:cNvCxnSpPr/>
                <p:nvPr userDrawn="1"/>
              </p:nvCxnSpPr>
              <p:spPr bwMode="gray">
                <a:xfrm>
                  <a:off x="-151864" y="1747793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19"/>
                <p:cNvCxnSpPr/>
                <p:nvPr userDrawn="1"/>
              </p:nvCxnSpPr>
              <p:spPr bwMode="gray">
                <a:xfrm>
                  <a:off x="-151864" y="6962749"/>
                  <a:ext cx="108000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uppieren 139"/>
            <p:cNvGrpSpPr/>
            <p:nvPr userDrawn="1"/>
          </p:nvGrpSpPr>
          <p:grpSpPr bwMode="gray">
            <a:xfrm>
              <a:off x="10743112" y="1466327"/>
              <a:ext cx="108000" cy="5406584"/>
              <a:chOff x="-151864" y="1466327"/>
              <a:chExt cx="108000" cy="5406584"/>
            </a:xfrm>
          </p:grpSpPr>
          <p:cxnSp>
            <p:nvCxnSpPr>
              <p:cNvPr id="141" name="Gerade Verbindung 140"/>
              <p:cNvCxnSpPr/>
              <p:nvPr userDrawn="1"/>
            </p:nvCxnSpPr>
            <p:spPr bwMode="gray">
              <a:xfrm>
                <a:off x="-151864" y="1466327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Gerade Verbindung 141"/>
              <p:cNvCxnSpPr/>
              <p:nvPr userDrawn="1"/>
            </p:nvCxnSpPr>
            <p:spPr bwMode="gray">
              <a:xfrm>
                <a:off x="-151864" y="68729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Gerade Verbindung 142"/>
              <p:cNvCxnSpPr/>
              <p:nvPr userDrawn="1"/>
            </p:nvCxnSpPr>
            <p:spPr bwMode="gray">
              <a:xfrm>
                <a:off x="-151864" y="405275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Gerade Verbindung 143"/>
              <p:cNvCxnSpPr/>
              <p:nvPr userDrawn="1"/>
            </p:nvCxnSpPr>
            <p:spPr bwMode="gray">
              <a:xfrm>
                <a:off x="-151864" y="426552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Gerade Verbindung 144"/>
              <p:cNvCxnSpPr/>
              <p:nvPr userDrawn="1"/>
            </p:nvCxnSpPr>
            <p:spPr bwMode="gray">
              <a:xfrm>
                <a:off x="-151864" y="3122511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Gerade Verbindung 145"/>
              <p:cNvCxnSpPr/>
              <p:nvPr userDrawn="1"/>
            </p:nvCxnSpPr>
            <p:spPr bwMode="gray">
              <a:xfrm>
                <a:off x="-151864" y="3335285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Gerade Verbindung 146"/>
              <p:cNvCxnSpPr/>
              <p:nvPr userDrawn="1"/>
            </p:nvCxnSpPr>
            <p:spPr bwMode="gray">
              <a:xfrm>
                <a:off x="-151864" y="4994719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47"/>
              <p:cNvCxnSpPr/>
              <p:nvPr userDrawn="1"/>
            </p:nvCxnSpPr>
            <p:spPr bwMode="gray">
              <a:xfrm>
                <a:off x="-151864" y="5207493"/>
                <a:ext cx="1080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8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5"/>
          <a:stretch/>
        </p:blipFill>
        <p:spPr bwMode="gray">
          <a:xfrm>
            <a:off x="7910319" y="4859668"/>
            <a:ext cx="811469" cy="11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89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779227" rtl="0" eaLnBrk="1" latinLnBrk="0" hangingPunct="1">
        <a:spcBef>
          <a:spcPct val="0"/>
        </a:spcBef>
        <a:buNone/>
        <a:defRPr sz="16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40868" indent="-140868" algn="l" defTabSz="779227" rtl="0" eaLnBrk="1" latinLnBrk="0" hangingPunct="1">
        <a:spcBef>
          <a:spcPts val="235"/>
        </a:spcBef>
        <a:spcAft>
          <a:spcPts val="235"/>
        </a:spcAft>
        <a:buClr>
          <a:schemeClr val="accent1"/>
        </a:buClr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81736" indent="-141631" algn="l" defTabSz="779227" rtl="0" eaLnBrk="1" latinLnBrk="0" hangingPunct="1">
        <a:spcBef>
          <a:spcPts val="235"/>
        </a:spcBef>
        <a:spcAft>
          <a:spcPts val="235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422604" indent="-141631" algn="l" defTabSz="779227" rtl="0" eaLnBrk="1" latinLnBrk="0" hangingPunct="1">
        <a:spcBef>
          <a:spcPts val="235"/>
        </a:spcBef>
        <a:spcAft>
          <a:spcPts val="235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08719" indent="-208719" algn="l" defTabSz="779227" rtl="0" eaLnBrk="1" latinLnBrk="0" hangingPunct="1">
        <a:spcBef>
          <a:spcPts val="235"/>
        </a:spcBef>
        <a:spcAft>
          <a:spcPts val="235"/>
        </a:spcAft>
        <a:buClr>
          <a:schemeClr val="accent1"/>
        </a:buClr>
        <a:buFont typeface="+mj-lt"/>
        <a:buAutoNum type="arabicPeriod"/>
        <a:defRPr sz="1300" b="0" u="none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79227" rtl="0" eaLnBrk="1" latinLnBrk="0" hangingPunct="1">
        <a:spcBef>
          <a:spcPts val="470"/>
        </a:spcBef>
        <a:spcAft>
          <a:spcPts val="47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779227" rtl="0" eaLnBrk="1" latinLnBrk="0" hangingPunct="1">
        <a:spcBef>
          <a:spcPts val="235"/>
        </a:spcBef>
        <a:spcAft>
          <a:spcPts val="235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13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2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40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454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067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681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295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909" algn="l" defTabSz="7792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Quick </a:t>
            </a:r>
            <a:r>
              <a:rPr lang="de-DE" dirty="0" err="1"/>
              <a:t>I</a:t>
            </a:r>
            <a:r>
              <a:rPr lang="de-DE" dirty="0" err="1" smtClean="0"/>
              <a:t>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inspectIT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799" y="1315849"/>
            <a:ext cx="6300441" cy="607829"/>
          </a:xfrm>
        </p:spPr>
        <p:txBody>
          <a:bodyPr/>
          <a:lstStyle/>
          <a:p>
            <a:r>
              <a:rPr lang="de-DE" dirty="0" smtClean="0"/>
              <a:t>Focus on </a:t>
            </a:r>
            <a:r>
              <a:rPr lang="de-DE" dirty="0" err="1" smtClean="0"/>
              <a:t>the</a:t>
            </a:r>
            <a:r>
              <a:rPr lang="de-DE" dirty="0" smtClean="0"/>
              <a:t> CMR</a:t>
            </a:r>
          </a:p>
          <a:p>
            <a:r>
              <a:rPr lang="de-DE" sz="1000" dirty="0" smtClean="0"/>
              <a:t>Date: 20.01.2017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13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Package </a:t>
            </a:r>
            <a:r>
              <a:rPr lang="de-DE" dirty="0" err="1" smtClean="0"/>
              <a:t>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4" b="12540"/>
          <a:stretch/>
        </p:blipFill>
        <p:spPr bwMode="auto">
          <a:xfrm>
            <a:off x="451767" y="1347614"/>
            <a:ext cx="3648075" cy="329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 bwMode="gray">
          <a:xfrm rot="10800000">
            <a:off x="2666336" y="1347614"/>
            <a:ext cx="1800200" cy="576064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gray">
          <a:xfrm>
            <a:off x="4533348" y="1203598"/>
            <a:ext cx="4466049" cy="7920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Services (REST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service,InfluxDB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Data Access)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Char char="-"/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Wraps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different DAOs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provides</a:t>
            </a:r>
            <a:r>
              <a:rPr lang="de-DE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de-DE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additional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functionallity</a:t>
            </a:r>
            <a:endParaRPr lang="de-DE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Char char="-"/>
            </a:pPr>
            <a:endParaRPr lang="de-DE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4998853" y="2007091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Starts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external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services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3131840" y="2128237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gray">
          <a:xfrm>
            <a:off x="4638812" y="2184367"/>
            <a:ext cx="4325676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related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storage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storage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!=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buffer</a:t>
            </a:r>
            <a:r>
              <a:rPr lang="de-DE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2771800" y="2305513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gray">
          <a:xfrm>
            <a:off x="4278772" y="2954660"/>
            <a:ext cx="4325676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Spring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configuration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processors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beans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…)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2411760" y="3075806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Package </a:t>
            </a:r>
            <a:r>
              <a:rPr lang="de-DE" dirty="0" err="1" smtClean="0"/>
              <a:t>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2"/>
          <a:stretch/>
        </p:blipFill>
        <p:spPr bwMode="auto">
          <a:xfrm>
            <a:off x="451767" y="1347614"/>
            <a:ext cx="3648075" cy="29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gray">
          <a:xfrm>
            <a:off x="4142816" y="3242789"/>
            <a:ext cx="4325676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CMR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configuration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1619672" y="3363935"/>
            <a:ext cx="2456332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 bwMode="gray">
          <a:xfrm>
            <a:off x="4427984" y="1203598"/>
            <a:ext cx="4464496" cy="864096"/>
          </a:xfrm>
          <a:prstGeom prst="wedgeRoundRectCallout">
            <a:avLst>
              <a:gd name="adj1" fmla="val -30841"/>
              <a:gd name="adj2" fmla="val 184556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</a:rPr>
              <a:t>After </a:t>
            </a:r>
            <a:r>
              <a:rPr lang="de-DE" sz="1400" dirty="0" err="1" smtClean="0">
                <a:solidFill>
                  <a:schemeClr val="bg1"/>
                </a:solidFill>
              </a:rPr>
              <a:t>changing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the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configuration</a:t>
            </a:r>
            <a:r>
              <a:rPr lang="de-DE" sz="1400" dirty="0" smtClean="0">
                <a:solidFill>
                  <a:schemeClr val="bg1"/>
                </a:solidFill>
              </a:rPr>
              <a:t> (</a:t>
            </a:r>
            <a:r>
              <a:rPr lang="de-DE" sz="1400" dirty="0" err="1" smtClean="0">
                <a:solidFill>
                  <a:schemeClr val="bg1"/>
                </a:solidFill>
              </a:rPr>
              <a:t>adding</a:t>
            </a:r>
            <a:r>
              <a:rPr lang="de-DE" sz="1400" dirty="0" smtClean="0">
                <a:solidFill>
                  <a:schemeClr val="bg1"/>
                </a:solidFill>
              </a:rPr>
              <a:t>/ </a:t>
            </a:r>
            <a:r>
              <a:rPr lang="de-DE" sz="1400" dirty="0" err="1" smtClean="0">
                <a:solidFill>
                  <a:schemeClr val="bg1"/>
                </a:solidFill>
              </a:rPr>
              <a:t>removing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entries</a:t>
            </a:r>
            <a:r>
              <a:rPr lang="de-DE" sz="1400" dirty="0" smtClean="0">
                <a:solidFill>
                  <a:schemeClr val="bg1"/>
                </a:solidFill>
              </a:rPr>
              <a:t>) </a:t>
            </a:r>
            <a:r>
              <a:rPr lang="de-DE" sz="1400" dirty="0" err="1" smtClean="0">
                <a:solidFill>
                  <a:schemeClr val="bg1"/>
                </a:solidFill>
              </a:rPr>
              <a:t>the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schema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should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regenerated</a:t>
            </a:r>
            <a:endParaRPr lang="de-DE" sz="1400" dirty="0" smtClean="0">
              <a:solidFill>
                <a:schemeClr val="bg1"/>
              </a:solidFill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.\gradlew.bat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schemagenConfiguration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cover</a:t>
            </a:r>
            <a:r>
              <a:rPr lang="de-DE" dirty="0" smtClean="0"/>
              <a:t> all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paths</a:t>
            </a:r>
            <a:r>
              <a:rPr lang="de-DE" dirty="0" smtClean="0"/>
              <a:t> (100%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still miss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Tests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81" y="1989387"/>
            <a:ext cx="38957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9387"/>
            <a:ext cx="2743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3081"/>
          <p:cNvGrpSpPr/>
          <p:nvPr/>
        </p:nvGrpSpPr>
        <p:grpSpPr>
          <a:xfrm>
            <a:off x="3059832" y="1923678"/>
            <a:ext cx="1872208" cy="288032"/>
            <a:chOff x="3059832" y="1923678"/>
            <a:chExt cx="1872208" cy="288032"/>
          </a:xfrm>
        </p:grpSpPr>
        <p:sp>
          <p:nvSpPr>
            <p:cNvPr id="8" name="TextBox 7"/>
            <p:cNvSpPr txBox="1"/>
            <p:nvPr/>
          </p:nvSpPr>
          <p:spPr bwMode="gray">
            <a:xfrm>
              <a:off x="3203848" y="1923678"/>
              <a:ext cx="1508817" cy="2880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same </a:t>
              </a: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package</a:t>
              </a:r>
              <a:endParaRPr lang="en-US" sz="1400" dirty="0" err="1" smtClean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>
              <a:stCxn id="8" idx="1"/>
            </p:cNvCxnSpPr>
            <p:nvPr/>
          </p:nvCxnSpPr>
          <p:spPr bwMode="gray">
            <a:xfrm flipH="1">
              <a:off x="3059832" y="2067694"/>
              <a:ext cx="144016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gray">
            <a:xfrm flipH="1">
              <a:off x="4572002" y="2067694"/>
              <a:ext cx="360038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5" name="Group 3084"/>
          <p:cNvGrpSpPr/>
          <p:nvPr/>
        </p:nvGrpSpPr>
        <p:grpSpPr>
          <a:xfrm>
            <a:off x="1767136" y="2712146"/>
            <a:ext cx="3812976" cy="1371772"/>
            <a:chOff x="1767136" y="2712146"/>
            <a:chExt cx="3812976" cy="1371772"/>
          </a:xfrm>
        </p:grpSpPr>
        <p:sp>
          <p:nvSpPr>
            <p:cNvPr id="14" name="TextBox 13"/>
            <p:cNvSpPr txBox="1"/>
            <p:nvPr/>
          </p:nvSpPr>
          <p:spPr bwMode="gray">
            <a:xfrm>
              <a:off x="3203848" y="3579862"/>
              <a:ext cx="1508817" cy="5040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Nested</a:t>
              </a: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Class </a:t>
              </a: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for</a:t>
              </a:r>
              <a:r>
                <a:rPr lang="de-DE" sz="14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/>
              </a:r>
              <a:br>
                <a:rPr lang="de-DE" sz="14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</a:b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each</a:t>
              </a: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method</a:t>
              </a:r>
              <a:endParaRPr lang="en-US" sz="1400" dirty="0" err="1" smtClean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26" name="Straight Connector 25"/>
            <p:cNvCxnSpPr>
              <a:stCxn id="14" idx="1"/>
            </p:cNvCxnSpPr>
            <p:nvPr/>
          </p:nvCxnSpPr>
          <p:spPr bwMode="gray">
            <a:xfrm flipH="1" flipV="1">
              <a:off x="1767136" y="2712146"/>
              <a:ext cx="1436712" cy="1119744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gray">
            <a:xfrm flipH="1">
              <a:off x="4572003" y="3795886"/>
              <a:ext cx="1008109" cy="36004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4" name="Group 3083"/>
          <p:cNvGrpSpPr/>
          <p:nvPr/>
        </p:nvGrpSpPr>
        <p:grpSpPr>
          <a:xfrm>
            <a:off x="3203848" y="3145903"/>
            <a:ext cx="1872208" cy="289943"/>
            <a:chOff x="3203848" y="3145903"/>
            <a:chExt cx="1872208" cy="289943"/>
          </a:xfrm>
        </p:grpSpPr>
        <p:sp>
          <p:nvSpPr>
            <p:cNvPr id="13" name="TextBox 12"/>
            <p:cNvSpPr txBox="1"/>
            <p:nvPr/>
          </p:nvSpPr>
          <p:spPr bwMode="gray">
            <a:xfrm>
              <a:off x="3203848" y="3145903"/>
              <a:ext cx="1508817" cy="2899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Common </a:t>
              </a: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attributes</a:t>
              </a:r>
              <a:endParaRPr lang="en-US" sz="1400" dirty="0" err="1" smtClean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gray">
            <a:xfrm flipH="1" flipV="1">
              <a:off x="4788024" y="3290874"/>
              <a:ext cx="288032" cy="144972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3" name="Group 3082"/>
          <p:cNvGrpSpPr/>
          <p:nvPr/>
        </p:nvGrpSpPr>
        <p:grpSpPr>
          <a:xfrm>
            <a:off x="1767136" y="2355726"/>
            <a:ext cx="4389040" cy="648072"/>
            <a:chOff x="1767136" y="2355726"/>
            <a:chExt cx="4389040" cy="648072"/>
          </a:xfrm>
        </p:grpSpPr>
        <p:sp>
          <p:nvSpPr>
            <p:cNvPr id="12" name="TextBox 11"/>
            <p:cNvSpPr txBox="1"/>
            <p:nvPr/>
          </p:nvSpPr>
          <p:spPr bwMode="gray">
            <a:xfrm>
              <a:off x="3275856" y="2568130"/>
              <a:ext cx="1508817" cy="2880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Classname</a:t>
              </a: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+ „Test“</a:t>
              </a:r>
              <a:endParaRPr lang="en-US" sz="1400" dirty="0" err="1" smtClean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gray">
            <a:xfrm flipH="1" flipV="1">
              <a:off x="1767136" y="2355726"/>
              <a:ext cx="1436712" cy="288032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2" idx="3"/>
            </p:cNvCxnSpPr>
            <p:nvPr/>
          </p:nvCxnSpPr>
          <p:spPr bwMode="gray">
            <a:xfrm flipH="1" flipV="1">
              <a:off x="4784673" y="2712146"/>
              <a:ext cx="1371503" cy="291652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6" name="Group 3085"/>
          <p:cNvGrpSpPr/>
          <p:nvPr/>
        </p:nvGrpSpPr>
        <p:grpSpPr>
          <a:xfrm>
            <a:off x="1695128" y="2712146"/>
            <a:ext cx="3017536" cy="1805731"/>
            <a:chOff x="1695128" y="2712146"/>
            <a:chExt cx="3017536" cy="1805731"/>
          </a:xfrm>
        </p:grpSpPr>
        <p:sp>
          <p:nvSpPr>
            <p:cNvPr id="41" name="TextBox 40"/>
            <p:cNvSpPr txBox="1"/>
            <p:nvPr/>
          </p:nvSpPr>
          <p:spPr bwMode="gray">
            <a:xfrm>
              <a:off x="3203847" y="4227934"/>
              <a:ext cx="1508817" cy="2899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Only</a:t>
              </a: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public</a:t>
              </a:r>
              <a:r>
                <a:rPr lang="de-DE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de-DE" sz="1400" dirty="0" err="1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methods</a:t>
              </a:r>
              <a:r>
                <a:rPr lang="en-US" sz="14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/>
              </a:r>
              <a:br>
                <a:rPr lang="en-US" sz="14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required</a:t>
              </a:r>
              <a:endParaRPr lang="de-DE" sz="1400" dirty="0" smtClean="0">
                <a:solidFill>
                  <a:schemeClr val="tx1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gray">
            <a:xfrm flipH="1" flipV="1">
              <a:off x="1695128" y="2712146"/>
              <a:ext cx="1436712" cy="1643612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0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gray">
          <a:xfrm>
            <a:off x="-180528" y="2355726"/>
            <a:ext cx="9505056" cy="43204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[main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INFO     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rocks.inspectit.server.CMR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CMR started in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13867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171585"/>
            <a:ext cx="8280401" cy="852353"/>
          </a:xfrm>
        </p:spPr>
        <p:txBody>
          <a:bodyPr/>
          <a:lstStyle/>
          <a:p>
            <a:r>
              <a:rPr lang="de-DE" dirty="0" err="1" smtClean="0"/>
              <a:t>Get</a:t>
            </a:r>
            <a:r>
              <a:rPr lang="de-DE" dirty="0" smtClean="0"/>
              <a:t> in </a:t>
            </a:r>
            <a:r>
              <a:rPr lang="de-DE" dirty="0"/>
              <a:t>T</a:t>
            </a:r>
            <a:r>
              <a:rPr lang="de-DE" dirty="0" smtClean="0"/>
              <a:t>ouch </a:t>
            </a:r>
            <a:r>
              <a:rPr lang="de-DE" dirty="0" err="1"/>
              <a:t>W</a:t>
            </a:r>
            <a:r>
              <a:rPr lang="de-DE" dirty="0" err="1" smtClean="0"/>
              <a:t>ith</a:t>
            </a:r>
            <a:r>
              <a:rPr lang="de-DE" dirty="0" smtClean="0"/>
              <a:t> </a:t>
            </a:r>
            <a:r>
              <a:rPr lang="de-DE" dirty="0" err="1"/>
              <a:t>U</a:t>
            </a:r>
            <a:r>
              <a:rPr lang="de-DE" dirty="0" err="1" smtClean="0"/>
              <a:t>s</a:t>
            </a:r>
            <a:endParaRPr lang="de-DE" dirty="0"/>
          </a:p>
        </p:txBody>
      </p:sp>
      <p:sp>
        <p:nvSpPr>
          <p:cNvPr id="5" name="CustomShape 10"/>
          <p:cNvSpPr/>
          <p:nvPr/>
        </p:nvSpPr>
        <p:spPr>
          <a:xfrm>
            <a:off x="3963672" y="1516028"/>
            <a:ext cx="2754064" cy="41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www.inspectIT.rocks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Bild 1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7324" y="2050216"/>
            <a:ext cx="647100" cy="647100"/>
          </a:xfrm>
          <a:prstGeom prst="rect">
            <a:avLst/>
          </a:prstGeom>
          <a:ln>
            <a:noFill/>
          </a:ln>
        </p:spPr>
      </p:pic>
      <p:sp>
        <p:nvSpPr>
          <p:cNvPr id="7" name="CustomShape 11"/>
          <p:cNvSpPr/>
          <p:nvPr/>
        </p:nvSpPr>
        <p:spPr>
          <a:xfrm>
            <a:off x="3964044" y="2168566"/>
            <a:ext cx="2368872" cy="41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@</a:t>
            </a:r>
            <a:r>
              <a:rPr lang="en-US" sz="2400" dirty="0" err="1">
                <a:solidFill>
                  <a:schemeClr val="bg1"/>
                </a:solidFill>
                <a:latin typeface="Calibri"/>
              </a:rPr>
              <a:t>inspectIT_APM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CustomShape 12"/>
          <p:cNvSpPr/>
          <p:nvPr/>
        </p:nvSpPr>
        <p:spPr>
          <a:xfrm>
            <a:off x="3963672" y="2744576"/>
            <a:ext cx="2754064" cy="4353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  <a:latin typeface="Calibri"/>
              </a:rPr>
              <a:t>inspectIT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CustomShape 13"/>
          <p:cNvSpPr/>
          <p:nvPr/>
        </p:nvSpPr>
        <p:spPr>
          <a:xfrm>
            <a:off x="3963672" y="3413318"/>
            <a:ext cx="2543664" cy="41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  <a:latin typeface="Calibri"/>
              </a:rPr>
              <a:t>inspectIT-docker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4"/>
          </p:nvPr>
        </p:nvSpPr>
        <p:spPr>
          <a:xfrm>
            <a:off x="761170" y="4767264"/>
            <a:ext cx="677319" cy="271055"/>
          </a:xfrm>
        </p:spPr>
        <p:txBody>
          <a:bodyPr/>
          <a:lstStyle/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431799" y="4767264"/>
            <a:ext cx="306374" cy="271055"/>
          </a:xfrm>
        </p:spPr>
        <p:txBody>
          <a:bodyPr/>
          <a:lstStyle/>
          <a:p>
            <a:fld id="{7F1AF4CC-B4F1-45E7-8781-FCA25AF1F4E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3964044" y="4037639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inspectit</a:t>
            </a:r>
            <a:endParaRPr lang="de-DE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4" descr="http://plainicon.com/dboard/userprod/2800_a1826/prod_thumb/plainicon.com-50348-512px-05d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23" y="3980439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iconsdb.com/icons/preview/white/github-6-x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84" y="2795958"/>
            <a:ext cx="383942" cy="3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iconsdb.com/icons/preview/white/github-6-x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54" y="3439776"/>
            <a:ext cx="383942" cy="3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we\ownCloud\inspectIT_marketing\new_logo\white\logo-whit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38632" r="65490" b="38481"/>
          <a:stretch/>
        </p:blipFill>
        <p:spPr bwMode="auto">
          <a:xfrm>
            <a:off x="3103484" y="1563638"/>
            <a:ext cx="409363" cy="42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gray">
          <a:xfrm>
            <a:off x="5439136" y="1059582"/>
            <a:ext cx="1774686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 bwMode="gray">
          <a:xfrm>
            <a:off x="1903221" y="1059582"/>
            <a:ext cx="2052228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7B6796-7B3C-41E2-8A71-1AB833F6996C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smtClean="0"/>
              <a:t>inspectIT </a:t>
            </a:r>
            <a:r>
              <a:rPr lang="de-DE" dirty="0" err="1" smtClean="0"/>
              <a:t>ecosystem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871700" y="3436500"/>
            <a:ext cx="5400600" cy="1151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gray">
          <a:xfrm>
            <a:off x="1943708" y="3508509"/>
            <a:ext cx="1368152" cy="2160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0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 bwMode="gray">
          <a:xfrm>
            <a:off x="1943708" y="3508509"/>
            <a:ext cx="1368152" cy="2160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</a:rPr>
              <a:t>Browser Agent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gray">
          <a:xfrm>
            <a:off x="1943708" y="3796541"/>
            <a:ext cx="1368152" cy="2160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0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1943708" y="3796541"/>
            <a:ext cx="1368152" cy="2160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</a:rPr>
              <a:t>Mobile Agent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gray">
          <a:xfrm>
            <a:off x="1943708" y="4084573"/>
            <a:ext cx="1368152" cy="2160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0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 bwMode="gray">
          <a:xfrm>
            <a:off x="1943708" y="4084573"/>
            <a:ext cx="1368152" cy="2160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</a:rPr>
              <a:t>.NET Agent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3671900" y="3502779"/>
            <a:ext cx="1368152" cy="2160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0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 bwMode="gray">
          <a:xfrm>
            <a:off x="3671900" y="3502779"/>
            <a:ext cx="1368152" cy="2160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</a:rPr>
              <a:t>Java Agent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5652120" y="3497049"/>
            <a:ext cx="1368152" cy="8035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0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5724128" y="3497049"/>
            <a:ext cx="1224136" cy="2274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</a:rPr>
              <a:t>inspectIT Integration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gray">
          <a:xfrm>
            <a:off x="5832140" y="3869204"/>
            <a:ext cx="1008112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1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000" dirty="0" err="1" smtClean="0">
                <a:solidFill>
                  <a:schemeClr val="accent6"/>
                </a:solidFill>
              </a:rPr>
              <a:t>collectd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gray">
          <a:xfrm>
            <a:off x="3851192" y="4227279"/>
            <a:ext cx="1368152" cy="28868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600" dirty="0" smtClean="0">
                <a:solidFill>
                  <a:schemeClr val="accent6"/>
                </a:solidFill>
                <a:latin typeface="+mj-lt"/>
              </a:rPr>
              <a:t>Data </a:t>
            </a:r>
            <a:r>
              <a:rPr lang="de-DE" sz="1600" dirty="0" err="1" smtClean="0">
                <a:solidFill>
                  <a:schemeClr val="accent6"/>
                </a:solidFill>
                <a:latin typeface="+mj-lt"/>
              </a:rPr>
              <a:t>Sources</a:t>
            </a:r>
            <a:r>
              <a:rPr lang="de-DE" dirty="0">
                <a:solidFill>
                  <a:schemeClr val="accent6"/>
                </a:solidFill>
                <a:latin typeface="+mj-lt"/>
              </a:rPr>
              <a:t/>
            </a:r>
            <a:br>
              <a:rPr lang="de-DE" dirty="0">
                <a:solidFill>
                  <a:schemeClr val="accent6"/>
                </a:solidFill>
                <a:latin typeface="+mj-lt"/>
              </a:rPr>
            </a:b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(</a:t>
            </a:r>
            <a:r>
              <a:rPr lang="de-DE" sz="1000" dirty="0" err="1" smtClean="0">
                <a:solidFill>
                  <a:schemeClr val="accent6"/>
                </a:solidFill>
                <a:latin typeface="+mj-lt"/>
              </a:rPr>
              <a:t>running</a:t>
            </a: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 on </a:t>
            </a:r>
            <a:r>
              <a:rPr lang="de-DE" sz="1000" dirty="0" err="1" smtClean="0">
                <a:solidFill>
                  <a:schemeClr val="accent6"/>
                </a:solidFill>
                <a:latin typeface="+mj-lt"/>
              </a:rPr>
              <a:t>the</a:t>
            </a: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chemeClr val="accent6"/>
                </a:solidFill>
                <a:latin typeface="+mj-lt"/>
              </a:rPr>
              <a:t>system</a:t>
            </a: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chemeClr val="accent6"/>
                </a:solidFill>
                <a:latin typeface="+mj-lt"/>
              </a:rPr>
              <a:t>under</a:t>
            </a: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sz="1000" dirty="0" err="1" smtClean="0">
                <a:solidFill>
                  <a:schemeClr val="accent6"/>
                </a:solidFill>
                <a:latin typeface="+mj-lt"/>
              </a:rPr>
              <a:t>test</a:t>
            </a: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)</a:t>
            </a:r>
            <a:endParaRPr lang="en-US" sz="16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1872161" y="1851671"/>
            <a:ext cx="5400139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gray">
          <a:xfrm>
            <a:off x="3923928" y="1851670"/>
            <a:ext cx="1368152" cy="26244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600" dirty="0" smtClean="0">
                <a:solidFill>
                  <a:schemeClr val="accent6"/>
                </a:solidFill>
                <a:latin typeface="+mj-lt"/>
              </a:rPr>
              <a:t>CMR</a:t>
            </a:r>
            <a:endParaRPr lang="en-US" sz="1600" dirty="0" err="1" smtClean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>
            <a:stCxn id="10" idx="0"/>
          </p:cNvCxnSpPr>
          <p:nvPr/>
        </p:nvCxnSpPr>
        <p:spPr bwMode="gray">
          <a:xfrm flipV="1">
            <a:off x="2627784" y="3291830"/>
            <a:ext cx="0" cy="21667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0"/>
          </p:cNvCxnSpPr>
          <p:nvPr/>
        </p:nvCxnSpPr>
        <p:spPr bwMode="gray">
          <a:xfrm flipV="1">
            <a:off x="4355976" y="3291830"/>
            <a:ext cx="0" cy="210949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gray">
          <a:xfrm flipV="1">
            <a:off x="2879812" y="2712912"/>
            <a:ext cx="0" cy="28868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0"/>
          </p:cNvCxnSpPr>
          <p:nvPr/>
        </p:nvCxnSpPr>
        <p:spPr bwMode="gray">
          <a:xfrm flipH="1" flipV="1">
            <a:off x="6326479" y="2870047"/>
            <a:ext cx="9717" cy="627002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gray">
          <a:xfrm>
            <a:off x="1115751" y="2356380"/>
            <a:ext cx="863961" cy="4313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000" dirty="0" smtClean="0">
                <a:solidFill>
                  <a:schemeClr val="accent6"/>
                </a:solidFill>
              </a:rPr>
              <a:t>REST</a:t>
            </a:r>
            <a:br>
              <a:rPr lang="de-DE" sz="1000" dirty="0" smtClean="0">
                <a:solidFill>
                  <a:schemeClr val="accent6"/>
                </a:solidFill>
              </a:rPr>
            </a:br>
            <a:r>
              <a:rPr lang="de-DE" sz="1000" dirty="0" smtClean="0">
                <a:solidFill>
                  <a:schemeClr val="accent6"/>
                </a:solidFill>
              </a:rPr>
              <a:t>Interface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395536" y="2464065"/>
            <a:ext cx="432048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1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000" dirty="0" smtClean="0">
                <a:solidFill>
                  <a:schemeClr val="accent6"/>
                </a:solidFill>
              </a:rPr>
              <a:t>…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cxnSp>
        <p:nvCxnSpPr>
          <p:cNvPr id="44" name="Straight Arrow Connector 43"/>
          <p:cNvCxnSpPr>
            <a:stCxn id="41" idx="1"/>
            <a:endCxn id="42" idx="3"/>
          </p:cNvCxnSpPr>
          <p:nvPr/>
        </p:nvCxnSpPr>
        <p:spPr bwMode="gray">
          <a:xfrm flipH="1">
            <a:off x="827584" y="2572077"/>
            <a:ext cx="288167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2195736" y="1203598"/>
            <a:ext cx="1368152" cy="360040"/>
            <a:chOff x="2441451" y="1419622"/>
            <a:chExt cx="1368152" cy="360040"/>
          </a:xfrm>
        </p:grpSpPr>
        <p:sp>
          <p:nvSpPr>
            <p:cNvPr id="50" name="Rounded Rectangle 49"/>
            <p:cNvSpPr/>
            <p:nvPr/>
          </p:nvSpPr>
          <p:spPr bwMode="gray">
            <a:xfrm>
              <a:off x="2441451" y="1419622"/>
              <a:ext cx="1368152" cy="360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000" dirty="0" err="1" smtClean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gray">
            <a:xfrm>
              <a:off x="2441451" y="1491630"/>
              <a:ext cx="1368152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000" dirty="0" smtClean="0">
                  <a:solidFill>
                    <a:schemeClr val="accent6"/>
                  </a:solidFill>
                </a:rPr>
                <a:t>Analysis UI</a:t>
              </a:r>
              <a:r>
                <a:rPr lang="en-US" sz="1000" dirty="0">
                  <a:solidFill>
                    <a:schemeClr val="accent6"/>
                  </a:solidFill>
                </a:rPr>
                <a:t/>
              </a:r>
              <a:br>
                <a:rPr lang="en-US" sz="1000" dirty="0">
                  <a:solidFill>
                    <a:schemeClr val="accent6"/>
                  </a:solidFill>
                </a:rPr>
              </a:br>
              <a:r>
                <a:rPr lang="en-US" sz="1000" dirty="0" smtClean="0">
                  <a:solidFill>
                    <a:schemeClr val="accent6"/>
                  </a:solidFill>
                </a:rPr>
                <a:t>(Rich Client)</a:t>
              </a:r>
              <a:endParaRPr lang="de-DE" sz="1000" dirty="0" smtClean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42403" y="1203598"/>
            <a:ext cx="1368152" cy="360040"/>
            <a:chOff x="2441451" y="1419622"/>
            <a:chExt cx="1368152" cy="360040"/>
          </a:xfrm>
        </p:grpSpPr>
        <p:sp>
          <p:nvSpPr>
            <p:cNvPr id="54" name="Rounded Rectangle 53"/>
            <p:cNvSpPr/>
            <p:nvPr/>
          </p:nvSpPr>
          <p:spPr bwMode="gray">
            <a:xfrm>
              <a:off x="2441451" y="1419622"/>
              <a:ext cx="1368152" cy="3600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000" dirty="0" err="1" smtClean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gray">
            <a:xfrm>
              <a:off x="2441451" y="1491630"/>
              <a:ext cx="1368152" cy="216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000" dirty="0" smtClean="0">
                  <a:solidFill>
                    <a:schemeClr val="accent6"/>
                  </a:solidFill>
                </a:rPr>
                <a:t>Monitoring UI</a:t>
              </a:r>
              <a:r>
                <a:rPr lang="en-US" sz="1000" dirty="0">
                  <a:solidFill>
                    <a:schemeClr val="accent6"/>
                  </a:solidFill>
                </a:rPr>
                <a:t/>
              </a:r>
              <a:br>
                <a:rPr lang="en-US" sz="1000" dirty="0">
                  <a:solidFill>
                    <a:schemeClr val="accent6"/>
                  </a:solidFill>
                </a:rPr>
              </a:br>
              <a:r>
                <a:rPr lang="en-US" sz="1000" dirty="0" smtClean="0">
                  <a:solidFill>
                    <a:schemeClr val="accent6"/>
                  </a:solidFill>
                </a:rPr>
                <a:t>(web-based)</a:t>
              </a:r>
              <a:endParaRPr lang="de-DE" sz="1000" dirty="0" smtClean="0">
                <a:solidFill>
                  <a:schemeClr val="accent6"/>
                </a:solidFill>
              </a:endParaRPr>
            </a:p>
          </p:txBody>
        </p:sp>
      </p:grpSp>
      <p:cxnSp>
        <p:nvCxnSpPr>
          <p:cNvPr id="56" name="Straight Arrow Connector 55"/>
          <p:cNvCxnSpPr>
            <a:endCxn id="50" idx="2"/>
          </p:cNvCxnSpPr>
          <p:nvPr/>
        </p:nvCxnSpPr>
        <p:spPr bwMode="gray">
          <a:xfrm flipV="1">
            <a:off x="2879812" y="1563638"/>
            <a:ext cx="0" cy="673285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1"/>
            <a:endCxn id="54" idx="2"/>
          </p:cNvCxnSpPr>
          <p:nvPr/>
        </p:nvCxnSpPr>
        <p:spPr bwMode="gray">
          <a:xfrm flipV="1">
            <a:off x="6326479" y="1563638"/>
            <a:ext cx="0" cy="788423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Magnetic Disk 27"/>
          <p:cNvSpPr/>
          <p:nvPr/>
        </p:nvSpPr>
        <p:spPr bwMode="gray">
          <a:xfrm>
            <a:off x="2195736" y="2139702"/>
            <a:ext cx="1368152" cy="576064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 bwMode="gray">
          <a:xfrm>
            <a:off x="2051720" y="2352060"/>
            <a:ext cx="16561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>
                <a:solidFill>
                  <a:schemeClr val="accent6"/>
                </a:solidFill>
              </a:rPr>
              <a:t>A</a:t>
            </a:r>
            <a:r>
              <a:rPr lang="de-DE" sz="1000" dirty="0" smtClean="0">
                <a:solidFill>
                  <a:schemeClr val="accent6"/>
                </a:solidFill>
              </a:rPr>
              <a:t>nalysis Data</a:t>
            </a:r>
            <a:br>
              <a:rPr lang="de-DE" sz="1000" dirty="0" smtClean="0">
                <a:solidFill>
                  <a:schemeClr val="accent6"/>
                </a:solidFill>
              </a:rPr>
            </a:br>
            <a:r>
              <a:rPr lang="de-DE" sz="1000" dirty="0" smtClean="0">
                <a:solidFill>
                  <a:schemeClr val="accent6"/>
                </a:solidFill>
              </a:rPr>
              <a:t>Storage (Traces)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gray">
          <a:xfrm>
            <a:off x="7524328" y="2499742"/>
            <a:ext cx="432048" cy="216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412D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000" dirty="0" smtClean="0">
                <a:solidFill>
                  <a:schemeClr val="accent6"/>
                </a:solidFill>
              </a:rPr>
              <a:t>…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cxnSp>
        <p:nvCxnSpPr>
          <p:cNvPr id="65" name="Straight Arrow Connector 64"/>
          <p:cNvCxnSpPr>
            <a:endCxn id="64" idx="1"/>
          </p:cNvCxnSpPr>
          <p:nvPr/>
        </p:nvCxnSpPr>
        <p:spPr bwMode="gray">
          <a:xfrm>
            <a:off x="6552220" y="2607754"/>
            <a:ext cx="972108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 bwMode="gray">
          <a:xfrm>
            <a:off x="3707904" y="2152496"/>
            <a:ext cx="3407623" cy="779294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gray">
          <a:xfrm>
            <a:off x="4727820" y="2172127"/>
            <a:ext cx="1656184" cy="19956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  <a:latin typeface="+mj-lt"/>
              </a:rPr>
              <a:t>Long-Term Data Storage</a:t>
            </a:r>
            <a:endParaRPr lang="en-US" sz="100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0" name="Flowchart: Magnetic Disk 59"/>
          <p:cNvSpPr/>
          <p:nvPr/>
        </p:nvSpPr>
        <p:spPr bwMode="gray">
          <a:xfrm>
            <a:off x="5614684" y="2352061"/>
            <a:ext cx="1423590" cy="517986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 bwMode="gray">
          <a:xfrm>
            <a:off x="5537581" y="2526355"/>
            <a:ext cx="16561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err="1" smtClean="0">
                <a:solidFill>
                  <a:schemeClr val="accent6"/>
                </a:solidFill>
              </a:rPr>
              <a:t>InfluxDB</a:t>
            </a:r>
            <a:r>
              <a:rPr lang="de-DE" sz="1000" dirty="0">
                <a:solidFill>
                  <a:schemeClr val="accent6"/>
                </a:solidFill>
              </a:rPr>
              <a:t> </a:t>
            </a:r>
            <a:r>
              <a:rPr lang="de-DE" sz="900" dirty="0" smtClean="0">
                <a:solidFill>
                  <a:schemeClr val="accent6"/>
                </a:solidFill>
              </a:rPr>
              <a:t>(</a:t>
            </a:r>
            <a:r>
              <a:rPr lang="de-DE" sz="900" dirty="0" err="1" smtClean="0">
                <a:solidFill>
                  <a:schemeClr val="accent6"/>
                </a:solidFill>
              </a:rPr>
              <a:t>Platform</a:t>
            </a:r>
            <a:r>
              <a:rPr lang="de-DE" sz="900" dirty="0" smtClean="0">
                <a:solidFill>
                  <a:schemeClr val="accent6"/>
                </a:solidFill>
              </a:rPr>
              <a:t> Data,</a:t>
            </a:r>
            <a:br>
              <a:rPr lang="de-DE" sz="900" dirty="0" smtClean="0">
                <a:solidFill>
                  <a:schemeClr val="accent6"/>
                </a:solidFill>
              </a:rPr>
            </a:br>
            <a:r>
              <a:rPr lang="de-DE" sz="900" dirty="0" smtClean="0">
                <a:solidFill>
                  <a:schemeClr val="accent6"/>
                </a:solidFill>
              </a:rPr>
              <a:t>Request </a:t>
            </a:r>
            <a:r>
              <a:rPr lang="de-DE" sz="900" dirty="0" err="1" smtClean="0">
                <a:solidFill>
                  <a:schemeClr val="accent6"/>
                </a:solidFill>
              </a:rPr>
              <a:t>Statistics</a:t>
            </a:r>
            <a:r>
              <a:rPr lang="de-DE" sz="900" dirty="0" smtClean="0">
                <a:solidFill>
                  <a:schemeClr val="accent6"/>
                </a:solidFill>
              </a:rPr>
              <a:t>)</a:t>
            </a:r>
            <a:endParaRPr lang="en-US" sz="900" dirty="0" err="1" smtClean="0">
              <a:solidFill>
                <a:schemeClr val="accent6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gray">
          <a:xfrm flipV="1">
            <a:off x="4496802" y="2859782"/>
            <a:ext cx="0" cy="246626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gray">
          <a:xfrm>
            <a:off x="2322114" y="3004453"/>
            <a:ext cx="2339532" cy="2873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000" dirty="0" smtClean="0">
                <a:solidFill>
                  <a:schemeClr val="accent6"/>
                </a:solidFill>
              </a:rPr>
              <a:t>Analysis Agent Interface</a:t>
            </a:r>
            <a:endParaRPr lang="en-US" sz="1000" dirty="0" err="1" smtClean="0">
              <a:solidFill>
                <a:schemeClr val="accent6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gray">
          <a:xfrm flipH="1" flipV="1">
            <a:off x="3419872" y="1563638"/>
            <a:ext cx="591019" cy="864097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Magnetic Disk 56"/>
          <p:cNvSpPr/>
          <p:nvPr/>
        </p:nvSpPr>
        <p:spPr bwMode="gray">
          <a:xfrm>
            <a:off x="3851920" y="2369657"/>
            <a:ext cx="1289764" cy="490453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 bwMode="gray">
          <a:xfrm>
            <a:off x="3707904" y="2582015"/>
            <a:ext cx="16561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000" dirty="0" smtClean="0">
                <a:solidFill>
                  <a:schemeClr val="accent6"/>
                </a:solidFill>
              </a:rPr>
              <a:t>H2 </a:t>
            </a:r>
            <a:r>
              <a:rPr lang="de-DE" sz="900" dirty="0" smtClean="0">
                <a:solidFill>
                  <a:schemeClr val="accent6"/>
                </a:solidFill>
              </a:rPr>
              <a:t>(</a:t>
            </a:r>
            <a:r>
              <a:rPr lang="de-DE" sz="900" dirty="0" err="1" smtClean="0">
                <a:solidFill>
                  <a:schemeClr val="accent6"/>
                </a:solidFill>
              </a:rPr>
              <a:t>Platform</a:t>
            </a:r>
            <a:r>
              <a:rPr lang="de-DE" sz="900" dirty="0" smtClean="0">
                <a:solidFill>
                  <a:schemeClr val="accent6"/>
                </a:solidFill>
              </a:rPr>
              <a:t> Data)</a:t>
            </a:r>
            <a:endParaRPr lang="en-US" sz="900" dirty="0" err="1" smtClean="0">
              <a:solidFill>
                <a:schemeClr val="accent6"/>
              </a:solidFill>
            </a:endParaRPr>
          </a:p>
        </p:txBody>
      </p:sp>
      <p:cxnSp>
        <p:nvCxnSpPr>
          <p:cNvPr id="84" name="Elbow Connector 83"/>
          <p:cNvCxnSpPr>
            <a:endCxn id="41" idx="3"/>
          </p:cNvCxnSpPr>
          <p:nvPr/>
        </p:nvCxnSpPr>
        <p:spPr bwMode="gray">
          <a:xfrm rot="10800000" flipV="1">
            <a:off x="1979712" y="2427735"/>
            <a:ext cx="216024" cy="144342"/>
          </a:xfrm>
          <a:prstGeom prst="bentConnector3">
            <a:avLst/>
          </a:prstGeom>
          <a:ln w="1905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1979712" y="2640092"/>
            <a:ext cx="1872208" cy="174295"/>
            <a:chOff x="1979712" y="2640092"/>
            <a:chExt cx="1872208" cy="174295"/>
          </a:xfrm>
        </p:grpSpPr>
        <p:cxnSp>
          <p:nvCxnSpPr>
            <p:cNvPr id="88" name="Straight Arrow Connector 87"/>
            <p:cNvCxnSpPr/>
            <p:nvPr/>
          </p:nvCxnSpPr>
          <p:spPr bwMode="gray">
            <a:xfrm flipH="1">
              <a:off x="1979712" y="2726031"/>
              <a:ext cx="216024" cy="0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gray">
            <a:xfrm>
              <a:off x="2195736" y="2726031"/>
              <a:ext cx="0" cy="88356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gray">
            <a:xfrm>
              <a:off x="2195736" y="2814387"/>
              <a:ext cx="144016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gray">
            <a:xfrm flipH="1">
              <a:off x="3635896" y="2640092"/>
              <a:ext cx="21602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gray">
            <a:xfrm>
              <a:off x="3635896" y="2640092"/>
              <a:ext cx="0" cy="174295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60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Main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1" name="Group 20"/>
          <p:cNvGrpSpPr/>
          <p:nvPr/>
        </p:nvGrpSpPr>
        <p:grpSpPr>
          <a:xfrm>
            <a:off x="1727684" y="1812015"/>
            <a:ext cx="1296144" cy="1080000"/>
            <a:chOff x="1727684" y="2067814"/>
            <a:chExt cx="1296144" cy="1080000"/>
          </a:xfrm>
        </p:grpSpPr>
        <p:sp>
          <p:nvSpPr>
            <p:cNvPr id="11" name="Rounded Rectangle 10"/>
            <p:cNvSpPr/>
            <p:nvPr/>
          </p:nvSpPr>
          <p:spPr bwMode="gray">
            <a:xfrm>
              <a:off x="1835756" y="2067814"/>
              <a:ext cx="1080000" cy="108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 bwMode="gray">
            <a:xfrm>
              <a:off x="1727684" y="2379214"/>
              <a:ext cx="1296144" cy="4572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Agent</a:t>
              </a:r>
              <a:endParaRPr lang="en-US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013" y="1812015"/>
            <a:ext cx="1080000" cy="1080000"/>
            <a:chOff x="4032000" y="2067814"/>
            <a:chExt cx="1080000" cy="1080000"/>
          </a:xfrm>
        </p:grpSpPr>
        <p:sp>
          <p:nvSpPr>
            <p:cNvPr id="9" name="Rounded Rectangle 8"/>
            <p:cNvSpPr/>
            <p:nvPr/>
          </p:nvSpPr>
          <p:spPr bwMode="gray">
            <a:xfrm>
              <a:off x="4032000" y="2067814"/>
              <a:ext cx="1080000" cy="108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 bwMode="gray">
            <a:xfrm>
              <a:off x="4139952" y="2427794"/>
              <a:ext cx="864096" cy="36004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CMR</a:t>
              </a:r>
              <a:endParaRPr lang="en-US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10197" y="1812015"/>
            <a:ext cx="1116094" cy="1080000"/>
            <a:chOff x="6210197" y="1947501"/>
            <a:chExt cx="1116094" cy="1080000"/>
          </a:xfrm>
        </p:grpSpPr>
        <p:sp>
          <p:nvSpPr>
            <p:cNvPr id="10" name="Rounded Rectangle 9"/>
            <p:cNvSpPr/>
            <p:nvPr/>
          </p:nvSpPr>
          <p:spPr bwMode="gray">
            <a:xfrm>
              <a:off x="6228244" y="1947501"/>
              <a:ext cx="1080000" cy="108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 bwMode="gray">
            <a:xfrm>
              <a:off x="6210197" y="2291859"/>
              <a:ext cx="1116094" cy="3912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</a:pPr>
              <a:r>
                <a:rPr lang="de-DE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UI</a:t>
              </a:r>
              <a:endParaRPr lang="en-US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sp>
        <p:nvSpPr>
          <p:cNvPr id="17" name="Left-Right Arrow 16"/>
          <p:cNvSpPr/>
          <p:nvPr/>
        </p:nvSpPr>
        <p:spPr bwMode="gray">
          <a:xfrm>
            <a:off x="3052800" y="2244002"/>
            <a:ext cx="936164" cy="216024"/>
          </a:xfrm>
          <a:prstGeom prst="leftRightArrow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18" name="Left-Right Arrow 17"/>
          <p:cNvSpPr/>
          <p:nvPr/>
        </p:nvSpPr>
        <p:spPr bwMode="gray">
          <a:xfrm>
            <a:off x="5220072" y="2244002"/>
            <a:ext cx="936164" cy="216024"/>
          </a:xfrm>
          <a:prstGeom prst="leftRightArrow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gray">
          <a:xfrm>
            <a:off x="1411971" y="3059410"/>
            <a:ext cx="1927569" cy="3764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Collect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data</a:t>
            </a:r>
            <a:endParaRPr lang="en-US" sz="1600" dirty="0" err="1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gray">
          <a:xfrm>
            <a:off x="3563888" y="3059410"/>
            <a:ext cx="2520280" cy="16005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Storing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the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data</a:t>
            </a:r>
            <a:endParaRPr lang="de-DE" sz="16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Providing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Config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/>
            </a:r>
            <a:b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for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agents</a:t>
            </a:r>
            <a:endParaRPr lang="en-US" sz="1600" dirty="0" err="1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 bwMode="gray">
          <a:xfrm>
            <a:off x="6156236" y="3023406"/>
            <a:ext cx="1927569" cy="10245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Analysing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the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data</a:t>
            </a:r>
            <a:endParaRPr lang="de-DE" sz="16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Specify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the</a:t>
            </a:r>
            <a: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/>
            </a:r>
            <a:br>
              <a:rPr lang="de-DE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de-DE" sz="1600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configuration</a:t>
            </a:r>
            <a:endParaRPr lang="en-US" sz="1600" dirty="0" err="1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284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gray">
          <a:xfrm>
            <a:off x="395536" y="4227934"/>
            <a:ext cx="1224136" cy="53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Code Packages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ounded Rectangle 6"/>
          <p:cNvSpPr/>
          <p:nvPr/>
        </p:nvSpPr>
        <p:spPr bwMode="gray">
          <a:xfrm>
            <a:off x="1727684" y="2211830"/>
            <a:ext cx="1080000" cy="108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agent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gray">
          <a:xfrm>
            <a:off x="3851920" y="2211830"/>
            <a:ext cx="1080000" cy="108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server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gray">
          <a:xfrm>
            <a:off x="5976156" y="2211830"/>
            <a:ext cx="1080000" cy="108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ui.rcp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gray">
          <a:xfrm>
            <a:off x="3635776" y="1275606"/>
            <a:ext cx="1512288" cy="6481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shared.all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4679892" y="3507974"/>
            <a:ext cx="1548292" cy="64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shared.cs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7" name="Elbow Connector 16"/>
          <p:cNvCxnSpPr>
            <a:stCxn id="12" idx="2"/>
            <a:endCxn id="15" idx="1"/>
          </p:cNvCxnSpPr>
          <p:nvPr/>
        </p:nvCxnSpPr>
        <p:spPr bwMode="gray">
          <a:xfrm rot="16200000" flipH="1">
            <a:off x="4265786" y="3417964"/>
            <a:ext cx="540240" cy="287972"/>
          </a:xfrm>
          <a:prstGeom prst="bentConnector2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2"/>
            <a:endCxn id="15" idx="3"/>
          </p:cNvCxnSpPr>
          <p:nvPr/>
        </p:nvCxnSpPr>
        <p:spPr bwMode="gray">
          <a:xfrm rot="5400000">
            <a:off x="6102050" y="3417964"/>
            <a:ext cx="540240" cy="287972"/>
          </a:xfrm>
          <a:prstGeom prst="bentConnector2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0"/>
            <a:endCxn id="14" idx="1"/>
          </p:cNvCxnSpPr>
          <p:nvPr/>
        </p:nvCxnSpPr>
        <p:spPr bwMode="gray">
          <a:xfrm rot="5400000" flipH="1" flipV="1">
            <a:off x="2645666" y="1221720"/>
            <a:ext cx="612128" cy="1368092"/>
          </a:xfrm>
          <a:prstGeom prst="bentConnector2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0"/>
            <a:endCxn id="14" idx="3"/>
          </p:cNvCxnSpPr>
          <p:nvPr/>
        </p:nvCxnSpPr>
        <p:spPr bwMode="gray">
          <a:xfrm rot="16200000" flipV="1">
            <a:off x="5526046" y="1221720"/>
            <a:ext cx="612128" cy="1368092"/>
          </a:xfrm>
          <a:prstGeom prst="bentConnector2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0"/>
            <a:endCxn id="14" idx="2"/>
          </p:cNvCxnSpPr>
          <p:nvPr/>
        </p:nvCxnSpPr>
        <p:spPr bwMode="gray">
          <a:xfrm flipV="1">
            <a:off x="4391920" y="1923798"/>
            <a:ext cx="0" cy="288032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 bwMode="gray">
          <a:xfrm>
            <a:off x="431799" y="4455678"/>
            <a:ext cx="539801" cy="216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12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ounded Rectangle 26"/>
          <p:cNvSpPr/>
          <p:nvPr/>
        </p:nvSpPr>
        <p:spPr bwMode="gray">
          <a:xfrm>
            <a:off x="1001242" y="4453718"/>
            <a:ext cx="539801" cy="2160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12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 bwMode="gray">
          <a:xfrm>
            <a:off x="299293" y="4240634"/>
            <a:ext cx="1403897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2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Java Version</a:t>
            </a:r>
            <a:endParaRPr lang="en-US" sz="1200" dirty="0" err="1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Important</a:t>
            </a:r>
            <a:r>
              <a:rPr lang="de-DE" dirty="0" smtClean="0"/>
              <a:t> Third-Party </a:t>
            </a:r>
            <a:r>
              <a:rPr lang="de-DE" dirty="0" err="1" smtClean="0"/>
              <a:t>Dependencies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Frameworks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j-lt"/>
              </a:rPr>
              <a:t>Spring (</a:t>
            </a:r>
            <a:r>
              <a:rPr lang="de-DE" sz="1600" dirty="0" err="1" smtClean="0">
                <a:latin typeface="+mj-lt"/>
              </a:rPr>
              <a:t>Initialization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of</a:t>
            </a:r>
            <a:r>
              <a:rPr lang="de-DE" sz="1600" dirty="0" smtClean="0">
                <a:latin typeface="+mj-lt"/>
              </a:rPr>
              <a:t> Components)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j-lt"/>
              </a:rPr>
              <a:t>KryoNet</a:t>
            </a:r>
            <a:r>
              <a:rPr lang="de-DE" sz="1600" dirty="0" smtClean="0">
                <a:latin typeface="+mj-lt"/>
              </a:rPr>
              <a:t> (</a:t>
            </a:r>
            <a:r>
              <a:rPr lang="de-DE" sz="1600" dirty="0" err="1" smtClean="0">
                <a:latin typeface="+mj-lt"/>
              </a:rPr>
              <a:t>Used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for</a:t>
            </a:r>
            <a:r>
              <a:rPr lang="de-DE" sz="1600" dirty="0" smtClean="0">
                <a:latin typeface="+mj-lt"/>
              </a:rPr>
              <a:t> Agent-CMR &amp; CMR-UI </a:t>
            </a:r>
            <a:r>
              <a:rPr lang="de-DE" sz="1600" dirty="0" err="1" smtClean="0">
                <a:latin typeface="+mj-lt"/>
              </a:rPr>
              <a:t>communication</a:t>
            </a:r>
            <a:r>
              <a:rPr lang="de-DE" sz="1600" dirty="0" smtClean="0">
                <a:latin typeface="+mj-lt"/>
              </a:rPr>
              <a:t>)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Databases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j-lt"/>
              </a:rPr>
              <a:t>H2 (</a:t>
            </a:r>
            <a:r>
              <a:rPr lang="de-DE" sz="1600" dirty="0" err="1" smtClean="0">
                <a:latin typeface="+mj-lt"/>
              </a:rPr>
              <a:t>Platform</a:t>
            </a:r>
            <a:r>
              <a:rPr lang="de-DE" sz="1600" dirty="0" smtClean="0">
                <a:latin typeface="+mj-lt"/>
              </a:rPr>
              <a:t> Data (CPU, Memory, …), </a:t>
            </a:r>
            <a:r>
              <a:rPr lang="de-DE" sz="1600" dirty="0" err="1" smtClean="0">
                <a:latin typeface="+mj-lt"/>
              </a:rPr>
              <a:t>Charting</a:t>
            </a:r>
            <a:r>
              <a:rPr lang="de-DE" sz="1600" dirty="0" smtClean="0">
                <a:latin typeface="+mj-lt"/>
              </a:rPr>
              <a:t> Data)</a:t>
            </a:r>
            <a:endParaRPr lang="de-DE" sz="1600" dirty="0" smtClean="0">
              <a:latin typeface="+mj-lt"/>
            </a:endParaRP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i="1" dirty="0" smtClean="0">
                <a:latin typeface="+mj-lt"/>
              </a:rPr>
              <a:t>optional: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InfluxDB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smtClean="0">
                <a:latin typeface="+mj-lt"/>
              </a:rPr>
              <a:t>(</a:t>
            </a:r>
            <a:r>
              <a:rPr lang="de-DE" sz="1600" dirty="0" err="1" smtClean="0">
                <a:latin typeface="+mj-lt"/>
              </a:rPr>
              <a:t>used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for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Platform</a:t>
            </a:r>
            <a:r>
              <a:rPr lang="de-DE" sz="1600" dirty="0" smtClean="0">
                <a:latin typeface="+mj-lt"/>
              </a:rPr>
              <a:t> Data </a:t>
            </a:r>
            <a:r>
              <a:rPr lang="de-DE" sz="1600" dirty="0" err="1" smtClean="0">
                <a:latin typeface="+mj-lt"/>
              </a:rPr>
              <a:t>instead</a:t>
            </a:r>
            <a:r>
              <a:rPr lang="de-DE" sz="1600" dirty="0" smtClean="0">
                <a:latin typeface="+mj-lt"/>
              </a:rPr>
              <a:t> </a:t>
            </a:r>
            <a:r>
              <a:rPr lang="de-DE" sz="1600" dirty="0" err="1" smtClean="0">
                <a:latin typeface="+mj-lt"/>
              </a:rPr>
              <a:t>of</a:t>
            </a:r>
            <a:r>
              <a:rPr lang="de-DE" sz="1600" dirty="0" smtClean="0">
                <a:latin typeface="+mj-lt"/>
              </a:rPr>
              <a:t> H2)</a:t>
            </a:r>
            <a:endParaRPr lang="en-US" sz="16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2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Registration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+mn-lt"/>
              </a:rPr>
              <a:t>Agents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Methods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are</a:t>
            </a:r>
            <a:r>
              <a:rPr lang="de-DE" sz="1600" dirty="0" smtClean="0">
                <a:latin typeface="+mn-lt"/>
              </a:rPr>
              <a:t> registered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Unique ID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each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agent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method</a:t>
            </a:r>
            <a:endParaRPr lang="en-US" sz="1600" dirty="0" smtClean="0">
              <a:latin typeface="+mn-lt"/>
            </a:endParaRP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Agent </a:t>
            </a:r>
            <a:r>
              <a:rPr lang="de-DE" sz="1600" dirty="0" err="1" smtClean="0">
                <a:latin typeface="+mn-lt"/>
              </a:rPr>
              <a:t>sends</a:t>
            </a:r>
            <a:r>
              <a:rPr lang="de-DE" sz="1600" dirty="0" smtClean="0">
                <a:latin typeface="+mn-lt"/>
              </a:rPr>
              <a:t> ID </a:t>
            </a:r>
            <a:r>
              <a:rPr lang="de-DE" sz="1600" dirty="0" err="1" smtClean="0">
                <a:latin typeface="+mn-lt"/>
              </a:rPr>
              <a:t>instead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method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name</a:t>
            </a:r>
            <a:r>
              <a:rPr lang="de-DE" sz="1600" dirty="0" smtClean="0">
                <a:latin typeface="+mn-lt"/>
              </a:rPr>
              <a:t> (</a:t>
            </a:r>
            <a:r>
              <a:rPr lang="de-DE" sz="1600" dirty="0" err="1" smtClean="0">
                <a:latin typeface="+mn-lt"/>
              </a:rPr>
              <a:t>reduces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amount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of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data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sent</a:t>
            </a:r>
            <a:r>
              <a:rPr lang="de-DE" sz="1600" dirty="0" smtClean="0">
                <a:latin typeface="+mn-lt"/>
              </a:rPr>
              <a:t>)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endParaRPr lang="de-DE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BUT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Mapping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u="sng" dirty="0" smtClean="0">
                <a:latin typeface="+mn-lt"/>
              </a:rPr>
              <a:t>NOT</a:t>
            </a:r>
            <a:r>
              <a:rPr lang="de-DE" sz="1600" dirty="0" smtClean="0">
                <a:latin typeface="+mn-lt"/>
              </a:rPr>
              <a:t> persistent</a:t>
            </a:r>
          </a:p>
          <a:p>
            <a:pPr marL="568445" lvl="1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+mn-lt"/>
              </a:rPr>
              <a:t>After CMR </a:t>
            </a:r>
            <a:r>
              <a:rPr lang="de-DE" sz="1600" dirty="0" err="1" smtClean="0">
                <a:latin typeface="+mn-lt"/>
              </a:rPr>
              <a:t>restart</a:t>
            </a:r>
            <a:r>
              <a:rPr lang="de-DE" sz="1600" dirty="0" smtClean="0">
                <a:latin typeface="+mn-lt"/>
              </a:rPr>
              <a:t>, </a:t>
            </a:r>
            <a:r>
              <a:rPr lang="de-DE" sz="1600" dirty="0" err="1" smtClean="0">
                <a:latin typeface="+mn-lt"/>
              </a:rPr>
              <a:t>the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agent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is</a:t>
            </a:r>
            <a:r>
              <a:rPr lang="de-DE" sz="1600" dirty="0" smtClean="0">
                <a:latin typeface="+mn-lt"/>
              </a:rPr>
              <a:t> not </a:t>
            </a:r>
            <a:r>
              <a:rPr lang="de-DE" sz="1600" dirty="0" err="1" smtClean="0">
                <a:latin typeface="+mn-lt"/>
              </a:rPr>
              <a:t>able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to</a:t>
            </a:r>
            <a:r>
              <a:rPr lang="de-DE" sz="1600" dirty="0" smtClean="0">
                <a:latin typeface="+mn-lt"/>
              </a:rPr>
              <a:t> send </a:t>
            </a:r>
            <a:r>
              <a:rPr lang="de-DE" sz="1600" dirty="0" err="1" smtClean="0">
                <a:latin typeface="+mn-lt"/>
              </a:rPr>
              <a:t>data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anymore</a:t>
            </a:r>
            <a:r>
              <a:rPr lang="de-DE" sz="1600" dirty="0">
                <a:latin typeface="+mn-lt"/>
              </a:rPr>
              <a:t/>
            </a:r>
            <a:br>
              <a:rPr lang="de-DE" sz="1600" dirty="0">
                <a:latin typeface="+mn-lt"/>
              </a:rPr>
            </a:br>
            <a:r>
              <a:rPr lang="de-DE" sz="1600" i="1" dirty="0" smtClean="0">
                <a:latin typeface="+mn-lt"/>
              </a:rPr>
              <a:t>(will </a:t>
            </a:r>
            <a:r>
              <a:rPr lang="de-DE" sz="1600" i="1" dirty="0" err="1" smtClean="0">
                <a:latin typeface="+mn-lt"/>
              </a:rPr>
              <a:t>be</a:t>
            </a:r>
            <a:r>
              <a:rPr lang="de-DE" sz="1600" i="1" dirty="0" smtClean="0">
                <a:latin typeface="+mn-lt"/>
              </a:rPr>
              <a:t> </a:t>
            </a:r>
            <a:r>
              <a:rPr lang="de-DE" sz="1600" i="1" dirty="0" err="1" smtClean="0">
                <a:latin typeface="+mn-lt"/>
              </a:rPr>
              <a:t>changed</a:t>
            </a:r>
            <a:r>
              <a:rPr lang="de-DE" sz="1600" i="1" dirty="0" smtClean="0">
                <a:latin typeface="+mn-lt"/>
              </a:rPr>
              <a:t> in </a:t>
            </a:r>
            <a:r>
              <a:rPr lang="de-DE" sz="1600" i="1" dirty="0" err="1" smtClean="0">
                <a:latin typeface="+mn-lt"/>
              </a:rPr>
              <a:t>future</a:t>
            </a:r>
            <a:r>
              <a:rPr lang="de-DE" sz="1600" i="1" dirty="0" smtClean="0">
                <a:latin typeface="+mn-lt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8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Storing</a:t>
            </a:r>
            <a:r>
              <a:rPr lang="de-DE" dirty="0" smtClean="0"/>
              <a:t> Data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 bwMode="gray">
          <a:xfrm>
            <a:off x="1835696" y="1347614"/>
            <a:ext cx="6696744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gray">
          <a:xfrm>
            <a:off x="467544" y="2569847"/>
            <a:ext cx="9144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Agent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gray">
          <a:xfrm>
            <a:off x="2015716" y="2708437"/>
            <a:ext cx="1404156" cy="637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>
                <a:latin typeface="+mj-lt"/>
              </a:rPr>
              <a:t>AgentStorageService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3"/>
            <a:endCxn id="10" idx="1"/>
          </p:cNvCxnSpPr>
          <p:nvPr/>
        </p:nvCxnSpPr>
        <p:spPr bwMode="gray">
          <a:xfrm>
            <a:off x="1381944" y="3027047"/>
            <a:ext cx="633772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gray">
          <a:xfrm>
            <a:off x="3661048" y="2288412"/>
            <a:ext cx="1512168" cy="3445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/>
              <a:t>DataProcessor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gray">
          <a:xfrm>
            <a:off x="3661048" y="2833864"/>
            <a:ext cx="1512168" cy="3445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/>
              <a:t>DataProcessor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3661048" y="3379316"/>
            <a:ext cx="1512168" cy="3445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/>
              <a:t>…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>
            <a:stCxn id="9" idx="2"/>
            <a:endCxn id="14" idx="0"/>
          </p:cNvCxnSpPr>
          <p:nvPr/>
        </p:nvCxnSpPr>
        <p:spPr bwMode="gray">
          <a:xfrm>
            <a:off x="4417132" y="2632974"/>
            <a:ext cx="0" cy="20089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 bwMode="gray">
          <a:xfrm>
            <a:off x="4417132" y="3178426"/>
            <a:ext cx="0" cy="20089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0"/>
            <a:endCxn id="9" idx="0"/>
          </p:cNvCxnSpPr>
          <p:nvPr/>
        </p:nvCxnSpPr>
        <p:spPr bwMode="gray">
          <a:xfrm rot="5400000" flipH="1" flipV="1">
            <a:off x="3357451" y="1648756"/>
            <a:ext cx="420025" cy="1699338"/>
          </a:xfrm>
          <a:prstGeom prst="bentConnector3">
            <a:avLst>
              <a:gd name="adj1" fmla="val 154425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gray">
          <a:xfrm>
            <a:off x="3491880" y="1394470"/>
            <a:ext cx="1944216" cy="31318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600" b="1" dirty="0" smtClean="0">
                <a:latin typeface="+mj-lt"/>
              </a:rPr>
              <a:t>CMR</a:t>
            </a:r>
            <a:endParaRPr lang="en-US" sz="1600" b="1" dirty="0" err="1" smtClean="0"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 bwMode="gray">
          <a:xfrm>
            <a:off x="7380312" y="2548945"/>
            <a:ext cx="936104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400" dirty="0" smtClean="0">
                <a:solidFill>
                  <a:schemeClr val="bg1"/>
                </a:solidFill>
                <a:latin typeface="+mj-lt"/>
              </a:rPr>
              <a:t>Data </a:t>
            </a:r>
            <a:r>
              <a:rPr lang="de-DE" sz="1400" dirty="0" err="1" smtClean="0">
                <a:solidFill>
                  <a:schemeClr val="bg1"/>
                </a:solidFill>
                <a:latin typeface="+mj-lt"/>
              </a:rPr>
              <a:t>Buffer</a:t>
            </a:r>
            <a:endParaRPr lang="en-US" sz="14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5436096" y="2687535"/>
            <a:ext cx="1476164" cy="637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err="1"/>
              <a:t>EntityManager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1" name="Straight Arrow Connector 50"/>
          <p:cNvCxnSpPr>
            <a:stCxn id="14" idx="3"/>
            <a:endCxn id="33" idx="1"/>
          </p:cNvCxnSpPr>
          <p:nvPr/>
        </p:nvCxnSpPr>
        <p:spPr bwMode="gray">
          <a:xfrm>
            <a:off x="5173216" y="3006145"/>
            <a:ext cx="262880" cy="0"/>
          </a:xfrm>
          <a:prstGeom prst="straightConnector1">
            <a:avLst/>
          </a:prstGeom>
          <a:ln w="28575">
            <a:solidFill>
              <a:schemeClr val="tx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3" idx="3"/>
            <a:endCxn id="28" idx="1"/>
          </p:cNvCxnSpPr>
          <p:nvPr/>
        </p:nvCxnSpPr>
        <p:spPr bwMode="gray">
          <a:xfrm>
            <a:off x="6912260" y="3006145"/>
            <a:ext cx="468052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30" y="1681455"/>
            <a:ext cx="6675140" cy="1780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Rounded Rectangular Callout 55"/>
          <p:cNvSpPr/>
          <p:nvPr/>
        </p:nvSpPr>
        <p:spPr bwMode="gray">
          <a:xfrm>
            <a:off x="3661048" y="4294472"/>
            <a:ext cx="4727376" cy="360040"/>
          </a:xfrm>
          <a:prstGeom prst="wedgeRoundRectCallout">
            <a:avLst>
              <a:gd name="adj1" fmla="val 35853"/>
              <a:gd name="adj2" fmla="val -33080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de-DE" sz="1600" dirty="0" smtClean="0">
                <a:solidFill>
                  <a:schemeClr val="bg1"/>
                </a:solidFill>
              </a:rPr>
              <a:t>Traces </a:t>
            </a:r>
            <a:r>
              <a:rPr lang="de-DE" sz="1600" dirty="0" err="1" smtClean="0">
                <a:solidFill>
                  <a:schemeClr val="bg1"/>
                </a:solidFill>
              </a:rPr>
              <a:t>are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stored</a:t>
            </a:r>
            <a:r>
              <a:rPr lang="de-DE" sz="1600" dirty="0" smtClean="0">
                <a:solidFill>
                  <a:schemeClr val="bg1"/>
                </a:solidFill>
              </a:rPr>
              <a:t> in-memory </a:t>
            </a:r>
            <a:r>
              <a:rPr lang="de-DE" sz="1600" dirty="0" err="1" smtClean="0">
                <a:solidFill>
                  <a:schemeClr val="bg1"/>
                </a:solidFill>
              </a:rPr>
              <a:t>only</a:t>
            </a:r>
            <a:r>
              <a:rPr lang="de-DE" sz="1600" dirty="0" smtClean="0">
                <a:solidFill>
                  <a:schemeClr val="bg1"/>
                </a:solidFill>
              </a:rPr>
              <a:t>! </a:t>
            </a:r>
            <a:r>
              <a:rPr lang="de-DE" sz="1600" dirty="0" smtClean="0">
                <a:solidFill>
                  <a:schemeClr val="bg1"/>
                </a:solidFill>
              </a:rPr>
              <a:t>Not persistent!</a:t>
            </a:r>
            <a:endParaRPr lang="en-US" sz="1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Package </a:t>
            </a:r>
            <a:r>
              <a:rPr lang="de-DE" dirty="0" err="1" smtClean="0"/>
              <a:t>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4"/>
          <a:stretch/>
        </p:blipFill>
        <p:spPr bwMode="auto">
          <a:xfrm>
            <a:off x="451767" y="1347614"/>
            <a:ext cx="3648075" cy="331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/>
          <p:cNvSpPr/>
          <p:nvPr/>
        </p:nvSpPr>
        <p:spPr bwMode="gray">
          <a:xfrm rot="10800000">
            <a:off x="2627784" y="1851670"/>
            <a:ext cx="1800200" cy="864096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 bwMode="gray">
          <a:xfrm>
            <a:off x="4494797" y="2185735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Alerting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Specifying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thresholds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…)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 bwMode="gray">
          <a:xfrm rot="10800000">
            <a:off x="2627784" y="2715767"/>
            <a:ext cx="1800200" cy="360039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gray">
          <a:xfrm>
            <a:off x="4494797" y="2787774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related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buffer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4494797" y="1586508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Main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2627784" y="1707654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 bwMode="gray">
          <a:xfrm rot="10800000">
            <a:off x="2631426" y="3075806"/>
            <a:ext cx="1800200" cy="321120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 bwMode="gray">
          <a:xfrm>
            <a:off x="4498438" y="3142619"/>
            <a:ext cx="4466049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Services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Configuration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Interface (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load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profiles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…)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Left Brace 18"/>
          <p:cNvSpPr/>
          <p:nvPr/>
        </p:nvSpPr>
        <p:spPr bwMode="gray">
          <a:xfrm rot="10800000">
            <a:off x="2631426" y="3417707"/>
            <a:ext cx="1800200" cy="321120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 bwMode="gray">
          <a:xfrm>
            <a:off x="4498438" y="3484520"/>
            <a:ext cx="4466049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All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access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objects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gray">
          <a:xfrm>
            <a:off x="4494797" y="3752764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Common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events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gray">
          <a:xfrm>
            <a:off x="2627784" y="3873910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 bwMode="gray">
          <a:xfrm>
            <a:off x="6012160" y="3892793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External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Services (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Influx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Mail Server)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gray">
          <a:xfrm>
            <a:off x="3131840" y="4013939"/>
            <a:ext cx="2808312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 bwMode="gray">
          <a:xfrm rot="10800000">
            <a:off x="2627784" y="4299942"/>
            <a:ext cx="1800200" cy="321120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 bwMode="gray">
          <a:xfrm>
            <a:off x="4494796" y="4366755"/>
            <a:ext cx="4466049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related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InfluxDB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Package </a:t>
            </a:r>
            <a:r>
              <a:rPr lang="de-DE" dirty="0" err="1" smtClean="0"/>
              <a:t>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745B-FEB2-46C9-8705-841C8B90DF28}" type="datetime1">
              <a:rPr lang="de-DE" smtClean="0"/>
              <a:t>20.01.2017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Fußzeile ändern unter: Einfügen &gt; Kopf- und Fußzeile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1AF4CC-B4F1-45E7-8781-FCA25AF1F4E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0" b="41050"/>
          <a:stretch/>
        </p:blipFill>
        <p:spPr bwMode="auto">
          <a:xfrm>
            <a:off x="451767" y="1347614"/>
            <a:ext cx="3648075" cy="32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Brace 7"/>
          <p:cNvSpPr/>
          <p:nvPr/>
        </p:nvSpPr>
        <p:spPr bwMode="gray">
          <a:xfrm rot="10800000">
            <a:off x="2627784" y="1280800"/>
            <a:ext cx="1800200" cy="498861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gray">
          <a:xfrm>
            <a:off x="4494796" y="1419622"/>
            <a:ext cx="4466049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related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InfluxDB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service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 bwMode="gray">
          <a:xfrm rot="10800000">
            <a:off x="2599525" y="1779660"/>
            <a:ext cx="1800200" cy="1584177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gray">
          <a:xfrm>
            <a:off x="4466537" y="1923678"/>
            <a:ext cx="4466049" cy="13681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related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instrumentation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process</a:t>
            </a:r>
            <a:endParaRPr lang="de-DE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cache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which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are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available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on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agent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Char char="-"/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Handles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instrumentation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changes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(dynamic instrumentation)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Tx/>
              <a:buChar char="-"/>
            </a:pP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instrumentation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agents</a:t>
            </a:r>
            <a:endParaRPr lang="de-DE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>
            <a:off x="4433373" y="3464732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Mail Service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gray">
          <a:xfrm>
            <a:off x="2566360" y="3585878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gray">
          <a:xfrm>
            <a:off x="4932040" y="3651870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Push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functionallity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to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messages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for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agent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gray">
          <a:xfrm>
            <a:off x="2843807" y="3774662"/>
            <a:ext cx="2016225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 bwMode="gray">
          <a:xfrm rot="10800000">
            <a:off x="2666337" y="3867894"/>
            <a:ext cx="1800200" cy="360040"/>
          </a:xfrm>
          <a:prstGeom prst="leftBrace">
            <a:avLst>
              <a:gd name="adj1" fmla="val 6272"/>
              <a:gd name="adj2" fmla="val 45877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gray">
          <a:xfrm>
            <a:off x="4533349" y="3939902"/>
            <a:ext cx="4466049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Processors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 bwMode="gray">
          <a:xfrm>
            <a:off x="4600162" y="4178796"/>
            <a:ext cx="345638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Handles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CMR </a:t>
            </a:r>
            <a:r>
              <a:rPr lang="de-DE" sz="1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configuration</a:t>
            </a:r>
            <a:r>
              <a:rPr lang="de-DE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(default.xml)</a:t>
            </a:r>
            <a:endParaRPr lang="en-US" sz="1400" dirty="0" err="1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gray">
          <a:xfrm>
            <a:off x="2733149" y="4299942"/>
            <a:ext cx="18002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2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6e59762aa653a4be0b9b6f9d95ea4f766142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theme1.xml><?xml version="1.0" encoding="utf-8"?>
<a:theme xmlns:a="http://schemas.openxmlformats.org/drawingml/2006/main" name="Powerpoint_Template_inspectIT_color_16x9_DE">
  <a:themeElements>
    <a:clrScheme name="inspectIT Theme">
      <a:dk1>
        <a:srgbClr val="781904"/>
      </a:dk1>
      <a:lt1>
        <a:sysClr val="window" lastClr="FFFFFF"/>
      </a:lt1>
      <a:dk2>
        <a:srgbClr val="69243E"/>
      </a:dk2>
      <a:lt2>
        <a:srgbClr val="FFFFFF"/>
      </a:lt2>
      <a:accent1>
        <a:srgbClr val="C84878"/>
      </a:accent1>
      <a:accent2>
        <a:srgbClr val="7030A0"/>
      </a:accent2>
      <a:accent3>
        <a:srgbClr val="C00000"/>
      </a:accent3>
      <a:accent4>
        <a:srgbClr val="FFFFFF"/>
      </a:accent4>
      <a:accent5>
        <a:srgbClr val="003769"/>
      </a:accent5>
      <a:accent6>
        <a:srgbClr val="3F3F3F"/>
      </a:accent6>
      <a:hlink>
        <a:srgbClr val="FFFFFF"/>
      </a:hlink>
      <a:folHlink>
        <a:srgbClr val="A5A5A5"/>
      </a:folHlink>
    </a:clrScheme>
    <a:fontScheme name="inspectIT Fonts">
      <a:majorFont>
        <a:latin typeface="Montserrat Semi Bold"/>
        <a:ea typeface=""/>
        <a:cs typeface=""/>
      </a:majorFont>
      <a:minorFont>
        <a:latin typeface="Montserrat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accent1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 marL="285750" indent="-285750"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Powerpoint_Template_inspectit_white_16x9_DE">
  <a:themeElements>
    <a:clrScheme name="Novatec">
      <a:dk1>
        <a:sysClr val="windowText" lastClr="000000"/>
      </a:dk1>
      <a:lt1>
        <a:sysClr val="window" lastClr="FFFFFF"/>
      </a:lt1>
      <a:dk2>
        <a:srgbClr val="FFAA00"/>
      </a:dk2>
      <a:lt2>
        <a:srgbClr val="929395"/>
      </a:lt2>
      <a:accent1>
        <a:srgbClr val="004A8C"/>
      </a:accent1>
      <a:accent2>
        <a:srgbClr val="00AAF0"/>
      </a:accent2>
      <a:accent3>
        <a:srgbClr val="FF6600"/>
      </a:accent3>
      <a:accent4>
        <a:srgbClr val="649114"/>
      </a:accent4>
      <a:accent5>
        <a:srgbClr val="1E5A64"/>
      </a:accent5>
      <a:accent6>
        <a:srgbClr val="F0320A"/>
      </a:accent6>
      <a:hlink>
        <a:srgbClr val="000000"/>
      </a:hlink>
      <a:folHlink>
        <a:srgbClr val="000000"/>
      </a:folHlink>
    </a:clrScheme>
    <a:fontScheme name="NOVA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accent1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 marL="285750" indent="-285750"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Powerpoint_Template_NovaTec_4x3_DE">
  <a:themeElements>
    <a:clrScheme name="Novatec">
      <a:dk1>
        <a:sysClr val="windowText" lastClr="000000"/>
      </a:dk1>
      <a:lt1>
        <a:sysClr val="window" lastClr="FFFFFF"/>
      </a:lt1>
      <a:dk2>
        <a:srgbClr val="FFAA00"/>
      </a:dk2>
      <a:lt2>
        <a:srgbClr val="929395"/>
      </a:lt2>
      <a:accent1>
        <a:srgbClr val="004A8C"/>
      </a:accent1>
      <a:accent2>
        <a:srgbClr val="00AAF0"/>
      </a:accent2>
      <a:accent3>
        <a:srgbClr val="FF6600"/>
      </a:accent3>
      <a:accent4>
        <a:srgbClr val="649114"/>
      </a:accent4>
      <a:accent5>
        <a:srgbClr val="1E5A64"/>
      </a:accent5>
      <a:accent6>
        <a:srgbClr val="F0320A"/>
      </a:accent6>
      <a:hlink>
        <a:srgbClr val="000000"/>
      </a:hlink>
      <a:folHlink>
        <a:srgbClr val="000000"/>
      </a:folHlink>
    </a:clrScheme>
    <a:fontScheme name="NOVA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solidFill>
            <a:schemeClr val="accent1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 marL="285750" indent="-285750">
          <a:spcBef>
            <a:spcPts val="300"/>
          </a:spcBef>
          <a:spcAft>
            <a:spcPts val="3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NOVATEC">
      <a:dk1>
        <a:sysClr val="windowText" lastClr="000000"/>
      </a:dk1>
      <a:lt1>
        <a:sysClr val="window" lastClr="FFFFFF"/>
      </a:lt1>
      <a:dk2>
        <a:srgbClr val="004A8C"/>
      </a:dk2>
      <a:lt2>
        <a:srgbClr val="929395"/>
      </a:lt2>
      <a:accent1>
        <a:srgbClr val="FFAA00"/>
      </a:accent1>
      <a:accent2>
        <a:srgbClr val="00AAF0"/>
      </a:accent2>
      <a:accent3>
        <a:srgbClr val="FF6600"/>
      </a:accent3>
      <a:accent4>
        <a:srgbClr val="649114"/>
      </a:accent4>
      <a:accent5>
        <a:srgbClr val="1E5A64"/>
      </a:accent5>
      <a:accent6>
        <a:srgbClr val="F0320A"/>
      </a:accent6>
      <a:hlink>
        <a:srgbClr val="000000"/>
      </a:hlink>
      <a:folHlink>
        <a:srgbClr val="000000"/>
      </a:folHlink>
    </a:clrScheme>
    <a:fontScheme name="NOVA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200"/>
          </a:spcBef>
          <a:spcAft>
            <a:spcPts val="2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 marL="285750" indent="-285750">
          <a:spcBef>
            <a:spcPts val="300"/>
          </a:spcBef>
          <a:spcAft>
            <a:spcPts val="300"/>
          </a:spcAft>
          <a:buClr>
            <a:schemeClr val="tx2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NOVATEC">
      <a:dk1>
        <a:sysClr val="windowText" lastClr="000000"/>
      </a:dk1>
      <a:lt1>
        <a:sysClr val="window" lastClr="FFFFFF"/>
      </a:lt1>
      <a:dk2>
        <a:srgbClr val="004A8C"/>
      </a:dk2>
      <a:lt2>
        <a:srgbClr val="929395"/>
      </a:lt2>
      <a:accent1>
        <a:srgbClr val="FFAA00"/>
      </a:accent1>
      <a:accent2>
        <a:srgbClr val="00AAF0"/>
      </a:accent2>
      <a:accent3>
        <a:srgbClr val="FF6600"/>
      </a:accent3>
      <a:accent4>
        <a:srgbClr val="649114"/>
      </a:accent4>
      <a:accent5>
        <a:srgbClr val="1E5A64"/>
      </a:accent5>
      <a:accent6>
        <a:srgbClr val="F0320A"/>
      </a:accent6>
      <a:hlink>
        <a:srgbClr val="000000"/>
      </a:hlink>
      <a:folHlink>
        <a:srgbClr val="000000"/>
      </a:folHlink>
    </a:clrScheme>
    <a:fontScheme name="NOVA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 w="9525">
          <a:solidFill>
            <a:schemeClr val="tx2"/>
          </a:solidFill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200"/>
          </a:spcBef>
          <a:spcAft>
            <a:spcPts val="2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82563" indent="-182563">
          <a:spcBef>
            <a:spcPts val="200"/>
          </a:spcBef>
          <a:spcAft>
            <a:spcPts val="200"/>
          </a:spcAft>
          <a:buBlip>
            <a:blip xmlns:r="http://schemas.openxmlformats.org/officeDocument/2006/relationships" r:embed="rId1"/>
          </a:buBlip>
          <a:defRPr sz="1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Powerpoint_Template_NovaTec_16x9_DE</Template>
  <TotalTime>0</TotalTime>
  <Words>547</Words>
  <Application>Microsoft Office PowerPoint</Application>
  <PresentationFormat>On-screen Show (16:9)</PresentationFormat>
  <Paragraphs>150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Montserrat Semi Bold</vt:lpstr>
      <vt:lpstr>Wingdings</vt:lpstr>
      <vt:lpstr>Calibri</vt:lpstr>
      <vt:lpstr>Montserrat Light</vt:lpstr>
      <vt:lpstr>Montserrat</vt:lpstr>
      <vt:lpstr>Consolas</vt:lpstr>
      <vt:lpstr>Powerpoint_Template_inspectIT_color_16x9_DE</vt:lpstr>
      <vt:lpstr>1_Powerpoint_Template_inspectit_white_16x9_DE</vt:lpstr>
      <vt:lpstr>Powerpoint_Template_NovaTec_4x3_DE</vt:lpstr>
      <vt:lpstr>Quick Introduction to inspectIT</vt:lpstr>
      <vt:lpstr>The inspectIT ecosystem</vt:lpstr>
      <vt:lpstr>Main Components</vt:lpstr>
      <vt:lpstr>Code Packages</vt:lpstr>
      <vt:lpstr>Important Third-Party Dependencies</vt:lpstr>
      <vt:lpstr>Registration</vt:lpstr>
      <vt:lpstr>Storing Data Flow</vt:lpstr>
      <vt:lpstr>Package Structure</vt:lpstr>
      <vt:lpstr>Package Structure</vt:lpstr>
      <vt:lpstr>Package Structure</vt:lpstr>
      <vt:lpstr>Package Structure</vt:lpstr>
      <vt:lpstr>Testing</vt:lpstr>
      <vt:lpstr>PowerPoint Presentation</vt:lpstr>
      <vt:lpstr>Get in Touch With Us</vt:lpstr>
    </vt:vector>
  </TitlesOfParts>
  <Company>NovaTec Consulting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mma</dc:creator>
  <cp:lastModifiedBy>Marius Oehler</cp:lastModifiedBy>
  <cp:revision>246</cp:revision>
  <cp:lastPrinted>2014-09-22T14:15:15Z</cp:lastPrinted>
  <dcterms:created xsi:type="dcterms:W3CDTF">2016-01-11T12:55:31Z</dcterms:created>
  <dcterms:modified xsi:type="dcterms:W3CDTF">2017-01-20T08:38:59Z</dcterms:modified>
</cp:coreProperties>
</file>